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8d6064a5c444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82ef5dcd804d50"/>
  </p:sldMasterIdLst>
  <p:sldIdLst>
    <p:sldId xmlns:r="http://schemas.openxmlformats.org/officeDocument/2006/relationships" id="256" r:id="R56a93280d4814d52"/>
    <p:sldId xmlns:r="http://schemas.openxmlformats.org/officeDocument/2006/relationships" id="257" r:id="R5bec116379ed4691"/>
    <p:sldId xmlns:r="http://schemas.openxmlformats.org/officeDocument/2006/relationships" id="258" r:id="R83edca87586f422c"/>
    <p:sldId xmlns:r="http://schemas.openxmlformats.org/officeDocument/2006/relationships" id="259" r:id="R97ed1d74ad644dec"/>
    <p:sldId xmlns:r="http://schemas.openxmlformats.org/officeDocument/2006/relationships" id="260" r:id="R1a19734dc32444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82ef5dcd804d50" /><Relationship Type="http://schemas.openxmlformats.org/officeDocument/2006/relationships/slide" Target="/ppt/slides/slide1.xml" Id="R56a93280d4814d52" /><Relationship Type="http://schemas.openxmlformats.org/officeDocument/2006/relationships/slide" Target="/ppt/slides/slide2.xml" Id="R5bec116379ed4691" /><Relationship Type="http://schemas.openxmlformats.org/officeDocument/2006/relationships/slide" Target="/ppt/slides/slide3.xml" Id="R83edca87586f422c" /><Relationship Type="http://schemas.openxmlformats.org/officeDocument/2006/relationships/slide" Target="/ppt/slides/slide4.xml" Id="R97ed1d74ad644dec" /><Relationship Type="http://schemas.openxmlformats.org/officeDocument/2006/relationships/slide" Target="/ppt/slides/slide5.xml" Id="R1a19734dc32444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c6587efcb342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f07292ace4969" /><Relationship Type="http://schemas.openxmlformats.org/officeDocument/2006/relationships/theme" Target="/ppt/slideMasters/theme/theme1.xml" Id="R5bb5fd6e77f840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2f07292ace49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ce697026b49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94e35ab6843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e2c400f1043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382bf09704c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9706bdbca48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LIENGA 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980 361 721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