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c5eff221f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7443b2f9f46b7"/>
  </p:sldMasterIdLst>
  <p:sldIdLst>
    <p:sldId xmlns:r="http://schemas.openxmlformats.org/officeDocument/2006/relationships" id="256" r:id="Rb4adea8d583241ea"/>
    <p:sldId xmlns:r="http://schemas.openxmlformats.org/officeDocument/2006/relationships" id="257" r:id="Rc1ec9cacb7614dcc"/>
    <p:sldId xmlns:r="http://schemas.openxmlformats.org/officeDocument/2006/relationships" id="258" r:id="R1a9dbba20c904910"/>
    <p:sldId xmlns:r="http://schemas.openxmlformats.org/officeDocument/2006/relationships" id="259" r:id="R9f06df3a16874369"/>
    <p:sldId xmlns:r="http://schemas.openxmlformats.org/officeDocument/2006/relationships" id="260" r:id="Rafb5d7fad19d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7443b2f9f46b7" /><Relationship Type="http://schemas.openxmlformats.org/officeDocument/2006/relationships/slide" Target="/ppt/slides/slide1.xml" Id="Rb4adea8d583241ea" /><Relationship Type="http://schemas.openxmlformats.org/officeDocument/2006/relationships/slide" Target="/ppt/slides/slide2.xml" Id="Rc1ec9cacb7614dcc" /><Relationship Type="http://schemas.openxmlformats.org/officeDocument/2006/relationships/slide" Target="/ppt/slides/slide3.xml" Id="R1a9dbba20c904910" /><Relationship Type="http://schemas.openxmlformats.org/officeDocument/2006/relationships/slide" Target="/ppt/slides/slide4.xml" Id="R9f06df3a16874369" /><Relationship Type="http://schemas.openxmlformats.org/officeDocument/2006/relationships/slide" Target="/ppt/slides/slide5.xml" Id="Rafb5d7fad19d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76b795b324d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2d266d43d4ed2" /><Relationship Type="http://schemas.openxmlformats.org/officeDocument/2006/relationships/theme" Target="/ppt/slideMasters/theme/theme1.xml" Id="Re90559cc3a59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2d266d43d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fc36e4996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b50a5a771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e11221927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2e0b98d51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02c93f50b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