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c14e7b3a0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2a8315f764101"/>
  </p:sldMasterIdLst>
  <p:sldIdLst>
    <p:sldId xmlns:r="http://schemas.openxmlformats.org/officeDocument/2006/relationships" id="256" r:id="R395851526bfb4bd3"/>
    <p:sldId xmlns:r="http://schemas.openxmlformats.org/officeDocument/2006/relationships" id="257" r:id="R950ed1e97dec4df3"/>
    <p:sldId xmlns:r="http://schemas.openxmlformats.org/officeDocument/2006/relationships" id="258" r:id="R3e1f41f7b75e40e5"/>
    <p:sldId xmlns:r="http://schemas.openxmlformats.org/officeDocument/2006/relationships" id="259" r:id="Ra9b11cf6cbeb48e8"/>
    <p:sldId xmlns:r="http://schemas.openxmlformats.org/officeDocument/2006/relationships" id="260" r:id="R9329e05620b1450f"/>
    <p:sldId xmlns:r="http://schemas.openxmlformats.org/officeDocument/2006/relationships" id="261" r:id="R73aa60fcdd8e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2a8315f764101" /><Relationship Type="http://schemas.openxmlformats.org/officeDocument/2006/relationships/slide" Target="/ppt/slides/slide1.xml" Id="R395851526bfb4bd3" /><Relationship Type="http://schemas.openxmlformats.org/officeDocument/2006/relationships/slide" Target="/ppt/slides/slide2.xml" Id="R950ed1e97dec4df3" /><Relationship Type="http://schemas.openxmlformats.org/officeDocument/2006/relationships/slide" Target="/ppt/slides/slide3.xml" Id="R3e1f41f7b75e40e5" /><Relationship Type="http://schemas.openxmlformats.org/officeDocument/2006/relationships/slide" Target="/ppt/slides/slide4.xml" Id="Ra9b11cf6cbeb48e8" /><Relationship Type="http://schemas.openxmlformats.org/officeDocument/2006/relationships/slide" Target="/ppt/slides/slide5.xml" Id="R9329e05620b1450f" /><Relationship Type="http://schemas.openxmlformats.org/officeDocument/2006/relationships/slide" Target="/ppt/slides/slide6.xml" Id="R73aa60fcdd8e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629b51fad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eb6ee341449cc" /><Relationship Type="http://schemas.openxmlformats.org/officeDocument/2006/relationships/theme" Target="/ppt/slideMasters/theme/theme1.xml" Id="Rbb4842605f4541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eb6ee3414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0a456892048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b884419149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81692d330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b0646b567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cdb4f7bb4c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8ecb50e6e46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