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722654730442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2ae57c66154416"/>
  </p:sldMasterIdLst>
  <p:sldIdLst>
    <p:sldId xmlns:r="http://schemas.openxmlformats.org/officeDocument/2006/relationships" id="256" r:id="R5b34626966a24197"/>
    <p:sldId xmlns:r="http://schemas.openxmlformats.org/officeDocument/2006/relationships" id="257" r:id="R41651f5130864518"/>
    <p:sldId xmlns:r="http://schemas.openxmlformats.org/officeDocument/2006/relationships" id="258" r:id="R714f67b0f0714fcf"/>
    <p:sldId xmlns:r="http://schemas.openxmlformats.org/officeDocument/2006/relationships" id="259" r:id="Rc321aaf7f6f64bee"/>
    <p:sldId xmlns:r="http://schemas.openxmlformats.org/officeDocument/2006/relationships" id="260" r:id="R2d7db0c492b644f4"/>
    <p:sldId xmlns:r="http://schemas.openxmlformats.org/officeDocument/2006/relationships" id="261" r:id="R5603ea4d3f7b4e7c"/>
    <p:sldId xmlns:r="http://schemas.openxmlformats.org/officeDocument/2006/relationships" id="262" r:id="R04be9ab159104d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2ae57c66154416" /><Relationship Type="http://schemas.openxmlformats.org/officeDocument/2006/relationships/slide" Target="/ppt/slides/slide1.xml" Id="R5b34626966a24197" /><Relationship Type="http://schemas.openxmlformats.org/officeDocument/2006/relationships/slide" Target="/ppt/slides/slide2.xml" Id="R41651f5130864518" /><Relationship Type="http://schemas.openxmlformats.org/officeDocument/2006/relationships/slide" Target="/ppt/slides/slide3.xml" Id="R714f67b0f0714fcf" /><Relationship Type="http://schemas.openxmlformats.org/officeDocument/2006/relationships/slide" Target="/ppt/slides/slide4.xml" Id="Rc321aaf7f6f64bee" /><Relationship Type="http://schemas.openxmlformats.org/officeDocument/2006/relationships/slide" Target="/ppt/slides/slide5.xml" Id="R2d7db0c492b644f4" /><Relationship Type="http://schemas.openxmlformats.org/officeDocument/2006/relationships/slide" Target="/ppt/slides/slide6.xml" Id="R5603ea4d3f7b4e7c" /><Relationship Type="http://schemas.openxmlformats.org/officeDocument/2006/relationships/slide" Target="/ppt/slides/slide7.xml" Id="R04be9ab159104d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83d1db5a9b42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fcf5cb6dc4de4" /><Relationship Type="http://schemas.openxmlformats.org/officeDocument/2006/relationships/theme" Target="/ppt/slideMasters/theme/theme1.xml" Id="Ra39d5b4fbd0a48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cfcf5cb6dc4d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0ec155e4f4f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8d8a393b34c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1d7e805164e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6fe36f48349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e7f9019c049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b58a271f945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22f7d23e540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RINGALM AS ble etablert [år] og holder til i Næroset.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465 378 000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1 921 000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145 687 000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308 187 000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SKOG SA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ALMENNINGSSAGA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BORREGAARD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