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9dda17b39148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91b0658d434464"/>
  </p:sldMasterIdLst>
  <p:sldIdLst>
    <p:sldId xmlns:r="http://schemas.openxmlformats.org/officeDocument/2006/relationships" id="256" r:id="Re7cc499d120f4b23"/>
    <p:sldId xmlns:r="http://schemas.openxmlformats.org/officeDocument/2006/relationships" id="257" r:id="R7ce311ad0cc941c7"/>
    <p:sldId xmlns:r="http://schemas.openxmlformats.org/officeDocument/2006/relationships" id="258" r:id="R56ba2529856c42b7"/>
    <p:sldId xmlns:r="http://schemas.openxmlformats.org/officeDocument/2006/relationships" id="259" r:id="R1641334a374341de"/>
    <p:sldId xmlns:r="http://schemas.openxmlformats.org/officeDocument/2006/relationships" id="260" r:id="Rff4ebb61ece64403"/>
    <p:sldId xmlns:r="http://schemas.openxmlformats.org/officeDocument/2006/relationships" id="261" r:id="R5623a9d5d73b44a7"/>
    <p:sldId xmlns:r="http://schemas.openxmlformats.org/officeDocument/2006/relationships" id="262" r:id="R445b928d71804a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1b0658d434464" /><Relationship Type="http://schemas.openxmlformats.org/officeDocument/2006/relationships/slide" Target="/ppt/slides/slide1.xml" Id="Re7cc499d120f4b23" /><Relationship Type="http://schemas.openxmlformats.org/officeDocument/2006/relationships/slide" Target="/ppt/slides/slide2.xml" Id="R7ce311ad0cc941c7" /><Relationship Type="http://schemas.openxmlformats.org/officeDocument/2006/relationships/slide" Target="/ppt/slides/slide3.xml" Id="R56ba2529856c42b7" /><Relationship Type="http://schemas.openxmlformats.org/officeDocument/2006/relationships/slide" Target="/ppt/slides/slide4.xml" Id="R1641334a374341de" /><Relationship Type="http://schemas.openxmlformats.org/officeDocument/2006/relationships/slide" Target="/ppt/slides/slide5.xml" Id="Rff4ebb61ece64403" /><Relationship Type="http://schemas.openxmlformats.org/officeDocument/2006/relationships/slide" Target="/ppt/slides/slide6.xml" Id="R5623a9d5d73b44a7" /><Relationship Type="http://schemas.openxmlformats.org/officeDocument/2006/relationships/slide" Target="/ppt/slides/slide7.xml" Id="R445b928d71804a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6257bc1e7841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91bdbe7c142e6" /><Relationship Type="http://schemas.openxmlformats.org/officeDocument/2006/relationships/theme" Target="/ppt/slideMasters/theme/theme1.xml" Id="R87f045c1548e47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d91bdbe7c142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fe96f379b4a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28e1ee23c49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38593ad7241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e83caf89041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81d5c9ec343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3ca2b535946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f1aee58b74c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ERIK RØNNEBERG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RØNNEBERG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4 173 730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28 712 405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29 580 421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LERFALD ELISABETH R  –  32,8 %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RØNNEBERG CHRISTOPHER E  –  32,8 %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RØNNEBERG KRISTINE ERDAL  –  32,8 %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RØNNEBERG ASTRID L ERDAL  –  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RØNNEBERG ASTRID L ERDAL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LERFALD ELISABETH R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Jegeråsen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980 394 549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