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a8b64ea6c42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29aec0a094221"/>
  </p:sldMasterIdLst>
  <p:sldIdLst>
    <p:sldId xmlns:r="http://schemas.openxmlformats.org/officeDocument/2006/relationships" id="256" r:id="R9cafec6a74bd4d81"/>
    <p:sldId xmlns:r="http://schemas.openxmlformats.org/officeDocument/2006/relationships" id="257" r:id="Rb5e6a28d51e84026"/>
    <p:sldId xmlns:r="http://schemas.openxmlformats.org/officeDocument/2006/relationships" id="258" r:id="Rc53ce4d970d542ba"/>
    <p:sldId xmlns:r="http://schemas.openxmlformats.org/officeDocument/2006/relationships" id="259" r:id="R383e101c25314f06"/>
    <p:sldId xmlns:r="http://schemas.openxmlformats.org/officeDocument/2006/relationships" id="260" r:id="R137bed99db444bf5"/>
    <p:sldId xmlns:r="http://schemas.openxmlformats.org/officeDocument/2006/relationships" id="261" r:id="Rf808b27d0c2749de"/>
    <p:sldId xmlns:r="http://schemas.openxmlformats.org/officeDocument/2006/relationships" id="262" r:id="R4a55faae395a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29aec0a094221" /><Relationship Type="http://schemas.openxmlformats.org/officeDocument/2006/relationships/slide" Target="/ppt/slides/slide1.xml" Id="R9cafec6a74bd4d81" /><Relationship Type="http://schemas.openxmlformats.org/officeDocument/2006/relationships/slide" Target="/ppt/slides/slide2.xml" Id="Rb5e6a28d51e84026" /><Relationship Type="http://schemas.openxmlformats.org/officeDocument/2006/relationships/slide" Target="/ppt/slides/slide3.xml" Id="Rc53ce4d970d542ba" /><Relationship Type="http://schemas.openxmlformats.org/officeDocument/2006/relationships/slide" Target="/ppt/slides/slide4.xml" Id="R383e101c25314f06" /><Relationship Type="http://schemas.openxmlformats.org/officeDocument/2006/relationships/slide" Target="/ppt/slides/slide5.xml" Id="R137bed99db444bf5" /><Relationship Type="http://schemas.openxmlformats.org/officeDocument/2006/relationships/slide" Target="/ppt/slides/slide6.xml" Id="Rf808b27d0c2749de" /><Relationship Type="http://schemas.openxmlformats.org/officeDocument/2006/relationships/slide" Target="/ppt/slides/slide7.xml" Id="R4a55faae395a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48efa5fec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c20cc014441b0" /><Relationship Type="http://schemas.openxmlformats.org/officeDocument/2006/relationships/theme" Target="/ppt/slideMasters/theme/theme1.xml" Id="R56029bef763e40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bc20cc0144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d653fd97b43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492c88ee6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8ba9a75c645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87343d2d5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cc1a05e07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2c0d1b3f441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d093d41d54b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KORSMOGRILLEN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KORSMOGRILLEN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HEIMDAL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11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980 407 594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