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4d991c85124c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81a6b65add4073"/>
  </p:sldMasterIdLst>
  <p:sldIdLst>
    <p:sldId xmlns:r="http://schemas.openxmlformats.org/officeDocument/2006/relationships" id="256" r:id="Rfecccce82b5747a5"/>
    <p:sldId xmlns:r="http://schemas.openxmlformats.org/officeDocument/2006/relationships" id="257" r:id="R10b7f563a2854dbf"/>
    <p:sldId xmlns:r="http://schemas.openxmlformats.org/officeDocument/2006/relationships" id="258" r:id="R1947ab102750402f"/>
    <p:sldId xmlns:r="http://schemas.openxmlformats.org/officeDocument/2006/relationships" id="259" r:id="R62d02f77827241a6"/>
    <p:sldId xmlns:r="http://schemas.openxmlformats.org/officeDocument/2006/relationships" id="260" r:id="Rb068194b908847cb"/>
    <p:sldId xmlns:r="http://schemas.openxmlformats.org/officeDocument/2006/relationships" id="261" r:id="R86a8b875fcde4e3a"/>
    <p:sldId xmlns:r="http://schemas.openxmlformats.org/officeDocument/2006/relationships" id="262" r:id="Rc50f62ce8c2d40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81a6b65add4073" /><Relationship Type="http://schemas.openxmlformats.org/officeDocument/2006/relationships/slide" Target="/ppt/slides/slide1.xml" Id="Rfecccce82b5747a5" /><Relationship Type="http://schemas.openxmlformats.org/officeDocument/2006/relationships/slide" Target="/ppt/slides/slide2.xml" Id="R10b7f563a2854dbf" /><Relationship Type="http://schemas.openxmlformats.org/officeDocument/2006/relationships/slide" Target="/ppt/slides/slide3.xml" Id="R1947ab102750402f" /><Relationship Type="http://schemas.openxmlformats.org/officeDocument/2006/relationships/slide" Target="/ppt/slides/slide4.xml" Id="R62d02f77827241a6" /><Relationship Type="http://schemas.openxmlformats.org/officeDocument/2006/relationships/slide" Target="/ppt/slides/slide5.xml" Id="Rb068194b908847cb" /><Relationship Type="http://schemas.openxmlformats.org/officeDocument/2006/relationships/slide" Target="/ppt/slides/slide6.xml" Id="R86a8b875fcde4e3a" /><Relationship Type="http://schemas.openxmlformats.org/officeDocument/2006/relationships/slide" Target="/ppt/slides/slide7.xml" Id="Rc50f62ce8c2d40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c0a9be24fb47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ef5429acd45aa" /><Relationship Type="http://schemas.openxmlformats.org/officeDocument/2006/relationships/theme" Target="/ppt/slideMasters/theme/theme1.xml" Id="R3e1b7192d13749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eef5429acd45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f2f24476f46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f1bdb9e5343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76dea69a049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eb8b77f764d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fb3fd432848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6ffe2903346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9fb898abf49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BERGLY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BERGLY EIGEDOM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2 393 802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1 912 772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1 515 520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1 472 850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3 132 808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FLEKKE SIV KRISTIN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ØEN FRANK OVE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Hafstadv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