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5c5b2e99ec49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a880b0c3364375"/>
  </p:sldMasterIdLst>
  <p:sldIdLst>
    <p:sldId xmlns:r="http://schemas.openxmlformats.org/officeDocument/2006/relationships" id="256" r:id="Rdfd44c7e00744222"/>
    <p:sldId xmlns:r="http://schemas.openxmlformats.org/officeDocument/2006/relationships" id="257" r:id="R77f7e257557d4cd7"/>
    <p:sldId xmlns:r="http://schemas.openxmlformats.org/officeDocument/2006/relationships" id="258" r:id="R25381d67d55d4196"/>
    <p:sldId xmlns:r="http://schemas.openxmlformats.org/officeDocument/2006/relationships" id="259" r:id="Rc261e50b595c4575"/>
    <p:sldId xmlns:r="http://schemas.openxmlformats.org/officeDocument/2006/relationships" id="260" r:id="Rd00cfcf589694147"/>
    <p:sldId xmlns:r="http://schemas.openxmlformats.org/officeDocument/2006/relationships" id="261" r:id="R75fec4e5db884dd9"/>
    <p:sldId xmlns:r="http://schemas.openxmlformats.org/officeDocument/2006/relationships" id="262" r:id="R6f2ca693e6e1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880b0c3364375" /><Relationship Type="http://schemas.openxmlformats.org/officeDocument/2006/relationships/slide" Target="/ppt/slides/slide1.xml" Id="Rdfd44c7e00744222" /><Relationship Type="http://schemas.openxmlformats.org/officeDocument/2006/relationships/slide" Target="/ppt/slides/slide2.xml" Id="R77f7e257557d4cd7" /><Relationship Type="http://schemas.openxmlformats.org/officeDocument/2006/relationships/slide" Target="/ppt/slides/slide3.xml" Id="R25381d67d55d4196" /><Relationship Type="http://schemas.openxmlformats.org/officeDocument/2006/relationships/slide" Target="/ppt/slides/slide4.xml" Id="Rc261e50b595c4575" /><Relationship Type="http://schemas.openxmlformats.org/officeDocument/2006/relationships/slide" Target="/ppt/slides/slide5.xml" Id="Rd00cfcf589694147" /><Relationship Type="http://schemas.openxmlformats.org/officeDocument/2006/relationships/slide" Target="/ppt/slides/slide6.xml" Id="R75fec4e5db884dd9" /><Relationship Type="http://schemas.openxmlformats.org/officeDocument/2006/relationships/slide" Target="/ppt/slides/slide7.xml" Id="R6f2ca693e6e1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305daaf1041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dc0a805114bbd" /><Relationship Type="http://schemas.openxmlformats.org/officeDocument/2006/relationships/theme" Target="/ppt/slideMasters/theme/theme1.xml" Id="Re9b3954ed0044e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edc0a80511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2922f80cc43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166a9bac6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2d3e0095645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1c41437344d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2f94e8c2241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0cefd9de640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3f906375c41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LAURITSEN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LAURITSEN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46 694 730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3 139 206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9 391 259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17 050 633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ALTENBURG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Århusvegen 224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53 23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980 429 970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