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b8c1f0185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1a044262f4732"/>
  </p:sldMasterIdLst>
  <p:sldIdLst>
    <p:sldId xmlns:r="http://schemas.openxmlformats.org/officeDocument/2006/relationships" id="256" r:id="R3e312388bce441d4"/>
    <p:sldId xmlns:r="http://schemas.openxmlformats.org/officeDocument/2006/relationships" id="257" r:id="Rbdd68d15c2c14b64"/>
    <p:sldId xmlns:r="http://schemas.openxmlformats.org/officeDocument/2006/relationships" id="258" r:id="Rc27076fbf13d4e2a"/>
    <p:sldId xmlns:r="http://schemas.openxmlformats.org/officeDocument/2006/relationships" id="259" r:id="Rfc201d041ba240c7"/>
    <p:sldId xmlns:r="http://schemas.openxmlformats.org/officeDocument/2006/relationships" id="260" r:id="Rc77d7f7aca824ab4"/>
    <p:sldId xmlns:r="http://schemas.openxmlformats.org/officeDocument/2006/relationships" id="261" r:id="Re9160371de924d7a"/>
    <p:sldId xmlns:r="http://schemas.openxmlformats.org/officeDocument/2006/relationships" id="262" r:id="R3eac514fad2b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1a044262f4732" /><Relationship Type="http://schemas.openxmlformats.org/officeDocument/2006/relationships/slide" Target="/ppt/slides/slide1.xml" Id="R3e312388bce441d4" /><Relationship Type="http://schemas.openxmlformats.org/officeDocument/2006/relationships/slide" Target="/ppt/slides/slide2.xml" Id="Rbdd68d15c2c14b64" /><Relationship Type="http://schemas.openxmlformats.org/officeDocument/2006/relationships/slide" Target="/ppt/slides/slide3.xml" Id="Rc27076fbf13d4e2a" /><Relationship Type="http://schemas.openxmlformats.org/officeDocument/2006/relationships/slide" Target="/ppt/slides/slide4.xml" Id="Rfc201d041ba240c7" /><Relationship Type="http://schemas.openxmlformats.org/officeDocument/2006/relationships/slide" Target="/ppt/slides/slide5.xml" Id="Rc77d7f7aca824ab4" /><Relationship Type="http://schemas.openxmlformats.org/officeDocument/2006/relationships/slide" Target="/ppt/slides/slide6.xml" Id="Re9160371de924d7a" /><Relationship Type="http://schemas.openxmlformats.org/officeDocument/2006/relationships/slide" Target="/ppt/slides/slide7.xml" Id="R3eac514fad2b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ea686386a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e48de04c4ef4" /><Relationship Type="http://schemas.openxmlformats.org/officeDocument/2006/relationships/theme" Target="/ppt/slideMasters/theme/theme1.xml" Id="Rcc6c03008b74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2e48de04c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ad1748071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b4ef9d27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ce6a6dd3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b7bbdc0ff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06ecea445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c42e18379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00f29ad93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