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2c39f6f88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c12936eec4818"/>
  </p:sldMasterIdLst>
  <p:sldIdLst>
    <p:sldId xmlns:r="http://schemas.openxmlformats.org/officeDocument/2006/relationships" id="256" r:id="Rc889b6d3a2f24f77"/>
    <p:sldId xmlns:r="http://schemas.openxmlformats.org/officeDocument/2006/relationships" id="257" r:id="R8c3c414b286541f3"/>
    <p:sldId xmlns:r="http://schemas.openxmlformats.org/officeDocument/2006/relationships" id="258" r:id="R23a81c53d2284669"/>
    <p:sldId xmlns:r="http://schemas.openxmlformats.org/officeDocument/2006/relationships" id="259" r:id="R545e25c00a544d89"/>
    <p:sldId xmlns:r="http://schemas.openxmlformats.org/officeDocument/2006/relationships" id="260" r:id="R051e5827c0944945"/>
    <p:sldId xmlns:r="http://schemas.openxmlformats.org/officeDocument/2006/relationships" id="261" r:id="R9d98814065a847cb"/>
    <p:sldId xmlns:r="http://schemas.openxmlformats.org/officeDocument/2006/relationships" id="262" r:id="Rb493ee997f21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c12936eec4818" /><Relationship Type="http://schemas.openxmlformats.org/officeDocument/2006/relationships/slide" Target="/ppt/slides/slide1.xml" Id="Rc889b6d3a2f24f77" /><Relationship Type="http://schemas.openxmlformats.org/officeDocument/2006/relationships/slide" Target="/ppt/slides/slide2.xml" Id="R8c3c414b286541f3" /><Relationship Type="http://schemas.openxmlformats.org/officeDocument/2006/relationships/slide" Target="/ppt/slides/slide3.xml" Id="R23a81c53d2284669" /><Relationship Type="http://schemas.openxmlformats.org/officeDocument/2006/relationships/slide" Target="/ppt/slides/slide4.xml" Id="R545e25c00a544d89" /><Relationship Type="http://schemas.openxmlformats.org/officeDocument/2006/relationships/slide" Target="/ppt/slides/slide5.xml" Id="R051e5827c0944945" /><Relationship Type="http://schemas.openxmlformats.org/officeDocument/2006/relationships/slide" Target="/ppt/slides/slide6.xml" Id="R9d98814065a847cb" /><Relationship Type="http://schemas.openxmlformats.org/officeDocument/2006/relationships/slide" Target="/ppt/slides/slide7.xml" Id="Rb493ee997f21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6fcaefd6a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229898214d20" /><Relationship Type="http://schemas.openxmlformats.org/officeDocument/2006/relationships/theme" Target="/ppt/slideMasters/theme/theme1.xml" Id="R40f4cc870f4b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422989821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2ce79705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9a0e9a9b9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9389a2d8e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0b12c45a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2bd10a5142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9213e410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106e67ca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8 342 213 000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1 666 954 000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749 385 000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11 829 080 000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32 594 761 000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980 489 698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