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3d65ab96cc4a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91e43a8a2041cf"/>
  </p:sldMasterIdLst>
  <p:sldIdLst>
    <p:sldId xmlns:r="http://schemas.openxmlformats.org/officeDocument/2006/relationships" id="256" r:id="R2957e84c0aa14c56"/>
    <p:sldId xmlns:r="http://schemas.openxmlformats.org/officeDocument/2006/relationships" id="257" r:id="R96528d92b89d40ac"/>
    <p:sldId xmlns:r="http://schemas.openxmlformats.org/officeDocument/2006/relationships" id="258" r:id="R2b34c9bd0d0f48e0"/>
    <p:sldId xmlns:r="http://schemas.openxmlformats.org/officeDocument/2006/relationships" id="259" r:id="Rb27643851e6848c6"/>
    <p:sldId xmlns:r="http://schemas.openxmlformats.org/officeDocument/2006/relationships" id="260" r:id="R5ab25acf200d4fa3"/>
    <p:sldId xmlns:r="http://schemas.openxmlformats.org/officeDocument/2006/relationships" id="261" r:id="Ra26a68a618e84f78"/>
    <p:sldId xmlns:r="http://schemas.openxmlformats.org/officeDocument/2006/relationships" id="262" r:id="R673e764161534d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1e43a8a2041cf" /><Relationship Type="http://schemas.openxmlformats.org/officeDocument/2006/relationships/slide" Target="/ppt/slides/slide1.xml" Id="R2957e84c0aa14c56" /><Relationship Type="http://schemas.openxmlformats.org/officeDocument/2006/relationships/slide" Target="/ppt/slides/slide2.xml" Id="R96528d92b89d40ac" /><Relationship Type="http://schemas.openxmlformats.org/officeDocument/2006/relationships/slide" Target="/ppt/slides/slide3.xml" Id="R2b34c9bd0d0f48e0" /><Relationship Type="http://schemas.openxmlformats.org/officeDocument/2006/relationships/slide" Target="/ppt/slides/slide4.xml" Id="Rb27643851e6848c6" /><Relationship Type="http://schemas.openxmlformats.org/officeDocument/2006/relationships/slide" Target="/ppt/slides/slide5.xml" Id="R5ab25acf200d4fa3" /><Relationship Type="http://schemas.openxmlformats.org/officeDocument/2006/relationships/slide" Target="/ppt/slides/slide6.xml" Id="Ra26a68a618e84f78" /><Relationship Type="http://schemas.openxmlformats.org/officeDocument/2006/relationships/slide" Target="/ppt/slides/slide7.xml" Id="R673e764161534d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5d55e186a41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d3facdfa94849" /><Relationship Type="http://schemas.openxmlformats.org/officeDocument/2006/relationships/theme" Target="/ppt/slideMasters/theme/theme1.xml" Id="R2cdd058b5700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fd3facdfa9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88058564144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0159c43d444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3cb6f37cd44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f903c65d9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3a8ddfb784a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ff1784ad641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02a1125854d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