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5e205946bf547b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198a6ec1b7d4c8d"/>
  </p:sldMasterIdLst>
  <p:sldIdLst>
    <p:sldId xmlns:r="http://schemas.openxmlformats.org/officeDocument/2006/relationships" id="256" r:id="R3ad51021b6324045"/>
    <p:sldId xmlns:r="http://schemas.openxmlformats.org/officeDocument/2006/relationships" id="257" r:id="R77c9e3ba3ea3461c"/>
    <p:sldId xmlns:r="http://schemas.openxmlformats.org/officeDocument/2006/relationships" id="258" r:id="R997ceac5e38d4dff"/>
    <p:sldId xmlns:r="http://schemas.openxmlformats.org/officeDocument/2006/relationships" id="259" r:id="R9012cbb9745c4a81"/>
    <p:sldId xmlns:r="http://schemas.openxmlformats.org/officeDocument/2006/relationships" id="260" r:id="R61202f54de924f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98a6ec1b7d4c8d" /><Relationship Type="http://schemas.openxmlformats.org/officeDocument/2006/relationships/slide" Target="/ppt/slides/slide1.xml" Id="R3ad51021b6324045" /><Relationship Type="http://schemas.openxmlformats.org/officeDocument/2006/relationships/slide" Target="/ppt/slides/slide2.xml" Id="R77c9e3ba3ea3461c" /><Relationship Type="http://schemas.openxmlformats.org/officeDocument/2006/relationships/slide" Target="/ppt/slides/slide3.xml" Id="R997ceac5e38d4dff" /><Relationship Type="http://schemas.openxmlformats.org/officeDocument/2006/relationships/slide" Target="/ppt/slides/slide4.xml" Id="R9012cbb9745c4a81" /><Relationship Type="http://schemas.openxmlformats.org/officeDocument/2006/relationships/slide" Target="/ppt/slides/slide5.xml" Id="R61202f54de924f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88ee2773dc4d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dea304e01243f8" /><Relationship Type="http://schemas.openxmlformats.org/officeDocument/2006/relationships/theme" Target="/ppt/slideMasters/theme/theme1.xml" Id="R633ecd577e0e4dc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0dea304e01243f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9d3999612e447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95c5a136b74e3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81cab926984fb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eb452310184e2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e51b133ab2406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FINSTAD &amp; TEIG ANS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FINSTAD &amp; TEIG ANS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FINSTAD &amp; TEIG ANS ble etablert [år] og holder til i Askim.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FINSTAD &amp; TEIG ANS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FINSTAD &amp; TEIG ANS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FINSTAD &amp; TEIG ANS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Moenshagen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1813 Askim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980 809 331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FINSTAD &amp; TEIG ANS</a:t>
            </a:r>
          </a:p>
        </p:txBody>
      </p:sp>
    </p:spTree>
  </p:cSld>
  <p:clrMapOvr>
    <a:masterClrMapping xmlns:a="http://schemas.openxmlformats.org/drawingml/2006/main"/>
  </p:clrMapOvr>
</p:sld>
</file>