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da57338e3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0273bb097411d"/>
  </p:sldMasterIdLst>
  <p:sldIdLst>
    <p:sldId xmlns:r="http://schemas.openxmlformats.org/officeDocument/2006/relationships" id="256" r:id="Re75cb8713c7940b5"/>
    <p:sldId xmlns:r="http://schemas.openxmlformats.org/officeDocument/2006/relationships" id="257" r:id="Ra5a01bb7b21349d1"/>
    <p:sldId xmlns:r="http://schemas.openxmlformats.org/officeDocument/2006/relationships" id="258" r:id="Rda6955cb09b34388"/>
    <p:sldId xmlns:r="http://schemas.openxmlformats.org/officeDocument/2006/relationships" id="259" r:id="R5164cd353fd54224"/>
    <p:sldId xmlns:r="http://schemas.openxmlformats.org/officeDocument/2006/relationships" id="260" r:id="R7a3bf449ad6549c7"/>
    <p:sldId xmlns:r="http://schemas.openxmlformats.org/officeDocument/2006/relationships" id="261" r:id="R264d9cc9807345e1"/>
    <p:sldId xmlns:r="http://schemas.openxmlformats.org/officeDocument/2006/relationships" id="262" r:id="R17237cd1a53c42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0273bb097411d" /><Relationship Type="http://schemas.openxmlformats.org/officeDocument/2006/relationships/slide" Target="/ppt/slides/slide1.xml" Id="Re75cb8713c7940b5" /><Relationship Type="http://schemas.openxmlformats.org/officeDocument/2006/relationships/slide" Target="/ppt/slides/slide2.xml" Id="Ra5a01bb7b21349d1" /><Relationship Type="http://schemas.openxmlformats.org/officeDocument/2006/relationships/slide" Target="/ppt/slides/slide3.xml" Id="Rda6955cb09b34388" /><Relationship Type="http://schemas.openxmlformats.org/officeDocument/2006/relationships/slide" Target="/ppt/slides/slide4.xml" Id="R5164cd353fd54224" /><Relationship Type="http://schemas.openxmlformats.org/officeDocument/2006/relationships/slide" Target="/ppt/slides/slide5.xml" Id="R7a3bf449ad6549c7" /><Relationship Type="http://schemas.openxmlformats.org/officeDocument/2006/relationships/slide" Target="/ppt/slides/slide6.xml" Id="R264d9cc9807345e1" /><Relationship Type="http://schemas.openxmlformats.org/officeDocument/2006/relationships/slide" Target="/ppt/slides/slide7.xml" Id="R17237cd1a53c42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4c59f488f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7a8f50b824617" /><Relationship Type="http://schemas.openxmlformats.org/officeDocument/2006/relationships/theme" Target="/ppt/slideMasters/theme/theme1.xml" Id="Rb881a85f6d8345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7a8f50b82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75c6480b046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66891e18f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d3d5a5c645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3441150fe49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a43dedfd2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b0f3f343e42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315a1b94a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