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4b89ee4206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4fbe13cec44c6"/>
  </p:sldMasterIdLst>
  <p:sldIdLst>
    <p:sldId xmlns:r="http://schemas.openxmlformats.org/officeDocument/2006/relationships" id="256" r:id="Rfae7489654b04dbb"/>
    <p:sldId xmlns:r="http://schemas.openxmlformats.org/officeDocument/2006/relationships" id="257" r:id="R8cd14107cd414674"/>
    <p:sldId xmlns:r="http://schemas.openxmlformats.org/officeDocument/2006/relationships" id="258" r:id="R18713d6989774daa"/>
    <p:sldId xmlns:r="http://schemas.openxmlformats.org/officeDocument/2006/relationships" id="259" r:id="Re6f308e7da2549df"/>
    <p:sldId xmlns:r="http://schemas.openxmlformats.org/officeDocument/2006/relationships" id="260" r:id="R6cd0067ec72e40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4fbe13cec44c6" /><Relationship Type="http://schemas.openxmlformats.org/officeDocument/2006/relationships/slide" Target="/ppt/slides/slide1.xml" Id="Rfae7489654b04dbb" /><Relationship Type="http://schemas.openxmlformats.org/officeDocument/2006/relationships/slide" Target="/ppt/slides/slide2.xml" Id="R8cd14107cd414674" /><Relationship Type="http://schemas.openxmlformats.org/officeDocument/2006/relationships/slide" Target="/ppt/slides/slide3.xml" Id="R18713d6989774daa" /><Relationship Type="http://schemas.openxmlformats.org/officeDocument/2006/relationships/slide" Target="/ppt/slides/slide4.xml" Id="Re6f308e7da2549df" /><Relationship Type="http://schemas.openxmlformats.org/officeDocument/2006/relationships/slide" Target="/ppt/slides/slide5.xml" Id="R6cd0067ec72e40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a156ceedd41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d043a3639495d" /><Relationship Type="http://schemas.openxmlformats.org/officeDocument/2006/relationships/theme" Target="/ppt/slideMasters/theme/theme1.xml" Id="R281db307a892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d043a363949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32351d72046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70bf5605447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c0bf95629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251f2eb304c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c448f7571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PENTHOUSE LA MANGA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PENTHOUSE LA MANGA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981 006 313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PENTHOUSE LA MANGA AS</a:t>
            </a:r>
          </a:p>
        </p:txBody>
      </p:sp>
    </p:spTree>
  </p:cSld>
  <p:clrMapOvr>
    <a:masterClrMapping xmlns:a="http://schemas.openxmlformats.org/drawingml/2006/main"/>
  </p:clrMapOvr>
</p:sld>
</file>