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456774761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acdbaed53491a"/>
  </p:sldMasterIdLst>
  <p:sldIdLst>
    <p:sldId xmlns:r="http://schemas.openxmlformats.org/officeDocument/2006/relationships" id="256" r:id="R90f4274a17704198"/>
    <p:sldId xmlns:r="http://schemas.openxmlformats.org/officeDocument/2006/relationships" id="257" r:id="R7e2a3fc7fc68433d"/>
    <p:sldId xmlns:r="http://schemas.openxmlformats.org/officeDocument/2006/relationships" id="258" r:id="R7ecbce57349d4194"/>
    <p:sldId xmlns:r="http://schemas.openxmlformats.org/officeDocument/2006/relationships" id="259" r:id="Rd81427fe1aad4ae8"/>
    <p:sldId xmlns:r="http://schemas.openxmlformats.org/officeDocument/2006/relationships" id="260" r:id="R192957a1b63247ba"/>
    <p:sldId xmlns:r="http://schemas.openxmlformats.org/officeDocument/2006/relationships" id="261" r:id="R72fb06e55ef045b6"/>
    <p:sldId xmlns:r="http://schemas.openxmlformats.org/officeDocument/2006/relationships" id="262" r:id="Rae50f5961c52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cdbaed53491a" /><Relationship Type="http://schemas.openxmlformats.org/officeDocument/2006/relationships/slide" Target="/ppt/slides/slide1.xml" Id="R90f4274a17704198" /><Relationship Type="http://schemas.openxmlformats.org/officeDocument/2006/relationships/slide" Target="/ppt/slides/slide2.xml" Id="R7e2a3fc7fc68433d" /><Relationship Type="http://schemas.openxmlformats.org/officeDocument/2006/relationships/slide" Target="/ppt/slides/slide3.xml" Id="R7ecbce57349d4194" /><Relationship Type="http://schemas.openxmlformats.org/officeDocument/2006/relationships/slide" Target="/ppt/slides/slide4.xml" Id="Rd81427fe1aad4ae8" /><Relationship Type="http://schemas.openxmlformats.org/officeDocument/2006/relationships/slide" Target="/ppt/slides/slide5.xml" Id="R192957a1b63247ba" /><Relationship Type="http://schemas.openxmlformats.org/officeDocument/2006/relationships/slide" Target="/ppt/slides/slide6.xml" Id="R72fb06e55ef045b6" /><Relationship Type="http://schemas.openxmlformats.org/officeDocument/2006/relationships/slide" Target="/ppt/slides/slide7.xml" Id="Rae50f5961c52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5118efa8a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1c032c5234cef" /><Relationship Type="http://schemas.openxmlformats.org/officeDocument/2006/relationships/theme" Target="/ppt/slideMasters/theme/theme1.xml" Id="R45da596b52e4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1c032c523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9a67a5d35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c608d45e9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945aaf3e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e5caa4c0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dfc7847c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ad760a03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a353a285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PROTOMORE KUNNSKAPSPARK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 KUNNSKAPSPARK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24 653 733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VARIG FORSIKRING NORDMØRE OG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981 036 093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