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bf408df14e409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a665907f354ee3"/>
  </p:sldMasterIdLst>
  <p:sldIdLst>
    <p:sldId xmlns:r="http://schemas.openxmlformats.org/officeDocument/2006/relationships" id="256" r:id="R2fa2080c14704f81"/>
    <p:sldId xmlns:r="http://schemas.openxmlformats.org/officeDocument/2006/relationships" id="257" r:id="R36a5e51c17c94224"/>
    <p:sldId xmlns:r="http://schemas.openxmlformats.org/officeDocument/2006/relationships" id="258" r:id="R9ca8b46f67a24b70"/>
    <p:sldId xmlns:r="http://schemas.openxmlformats.org/officeDocument/2006/relationships" id="259" r:id="R9e1fccbe71244f06"/>
    <p:sldId xmlns:r="http://schemas.openxmlformats.org/officeDocument/2006/relationships" id="260" r:id="R829df7c2b01341c9"/>
    <p:sldId xmlns:r="http://schemas.openxmlformats.org/officeDocument/2006/relationships" id="261" r:id="Re3634cc74de14a87"/>
    <p:sldId xmlns:r="http://schemas.openxmlformats.org/officeDocument/2006/relationships" id="262" r:id="R2ad8863c6e33401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a665907f354ee3" /><Relationship Type="http://schemas.openxmlformats.org/officeDocument/2006/relationships/slide" Target="/ppt/slides/slide1.xml" Id="R2fa2080c14704f81" /><Relationship Type="http://schemas.openxmlformats.org/officeDocument/2006/relationships/slide" Target="/ppt/slides/slide2.xml" Id="R36a5e51c17c94224" /><Relationship Type="http://schemas.openxmlformats.org/officeDocument/2006/relationships/slide" Target="/ppt/slides/slide3.xml" Id="R9ca8b46f67a24b70" /><Relationship Type="http://schemas.openxmlformats.org/officeDocument/2006/relationships/slide" Target="/ppt/slides/slide4.xml" Id="R9e1fccbe71244f06" /><Relationship Type="http://schemas.openxmlformats.org/officeDocument/2006/relationships/slide" Target="/ppt/slides/slide5.xml" Id="R829df7c2b01341c9" /><Relationship Type="http://schemas.openxmlformats.org/officeDocument/2006/relationships/slide" Target="/ppt/slides/slide6.xml" Id="Re3634cc74de14a87" /><Relationship Type="http://schemas.openxmlformats.org/officeDocument/2006/relationships/slide" Target="/ppt/slides/slide7.xml" Id="R2ad8863c6e33401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678d69173ab41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50130a73f1442a" /><Relationship Type="http://schemas.openxmlformats.org/officeDocument/2006/relationships/theme" Target="/ppt/slideMasters/theme/theme1.xml" Id="R219114c1308749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950130a73f1442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b198731c3648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746408ae5a42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b8995d986b434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a181cd12e8447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aeba506ba643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63f12d236548c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bb7715cc434a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KOTENG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EIENDOM AS ble etablert [år] og holder til i Trondheim.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97 607 430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6 825 407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5 637 473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21 447 687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47 866 744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Travbanevegen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7061 Trondheim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73 80 22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koteng@koteng.no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981 039 939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KOTENG EIENDOM AS</a:t>
            </a:r>
          </a:p>
        </p:txBody>
      </p:sp>
    </p:spTree>
  </p:cSld>
  <p:clrMapOvr>
    <a:masterClrMapping xmlns:a="http://schemas.openxmlformats.org/drawingml/2006/main"/>
  </p:clrMapOvr>
</p:sld>
</file>