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fa677d4ac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f519efb86b47c8"/>
  </p:sldMasterIdLst>
  <p:sldIdLst>
    <p:sldId xmlns:r="http://schemas.openxmlformats.org/officeDocument/2006/relationships" id="256" r:id="R172b0035fc2748ac"/>
    <p:sldId xmlns:r="http://schemas.openxmlformats.org/officeDocument/2006/relationships" id="257" r:id="R337343802d22485d"/>
    <p:sldId xmlns:r="http://schemas.openxmlformats.org/officeDocument/2006/relationships" id="258" r:id="R0234c33fdf1f4127"/>
    <p:sldId xmlns:r="http://schemas.openxmlformats.org/officeDocument/2006/relationships" id="259" r:id="Rc784a7c169b44a17"/>
    <p:sldId xmlns:r="http://schemas.openxmlformats.org/officeDocument/2006/relationships" id="260" r:id="Rac41dc58a0f14532"/>
    <p:sldId xmlns:r="http://schemas.openxmlformats.org/officeDocument/2006/relationships" id="261" r:id="R6d56efc9bc21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519efb86b47c8" /><Relationship Type="http://schemas.openxmlformats.org/officeDocument/2006/relationships/slide" Target="/ppt/slides/slide1.xml" Id="R172b0035fc2748ac" /><Relationship Type="http://schemas.openxmlformats.org/officeDocument/2006/relationships/slide" Target="/ppt/slides/slide2.xml" Id="R337343802d22485d" /><Relationship Type="http://schemas.openxmlformats.org/officeDocument/2006/relationships/slide" Target="/ppt/slides/slide3.xml" Id="R0234c33fdf1f4127" /><Relationship Type="http://schemas.openxmlformats.org/officeDocument/2006/relationships/slide" Target="/ppt/slides/slide4.xml" Id="Rc784a7c169b44a17" /><Relationship Type="http://schemas.openxmlformats.org/officeDocument/2006/relationships/slide" Target="/ppt/slides/slide5.xml" Id="Rac41dc58a0f14532" /><Relationship Type="http://schemas.openxmlformats.org/officeDocument/2006/relationships/slide" Target="/ppt/slides/slide6.xml" Id="R6d56efc9bc21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1f33ede9544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5116c8ab542c6" /><Relationship Type="http://schemas.openxmlformats.org/officeDocument/2006/relationships/theme" Target="/ppt/slideMasters/theme/theme1.xml" Id="R6e7851ffa48c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5116c8ab5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9add328c6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2b47da472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799d1f26a4d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37e5bd589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70749dd9b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7b5e9d374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