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43666e5aa149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34e6fbc7c54715"/>
  </p:sldMasterIdLst>
  <p:sldIdLst>
    <p:sldId xmlns:r="http://schemas.openxmlformats.org/officeDocument/2006/relationships" id="256" r:id="R6d230e808e4c4f1f"/>
    <p:sldId xmlns:r="http://schemas.openxmlformats.org/officeDocument/2006/relationships" id="257" r:id="R47dfdd7cf70245ac"/>
    <p:sldId xmlns:r="http://schemas.openxmlformats.org/officeDocument/2006/relationships" id="258" r:id="R28452835b87a40ad"/>
    <p:sldId xmlns:r="http://schemas.openxmlformats.org/officeDocument/2006/relationships" id="259" r:id="Rf689bfae4f3f4568"/>
    <p:sldId xmlns:r="http://schemas.openxmlformats.org/officeDocument/2006/relationships" id="260" r:id="R70453fe54d694b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34e6fbc7c54715" /><Relationship Type="http://schemas.openxmlformats.org/officeDocument/2006/relationships/slide" Target="/ppt/slides/slide1.xml" Id="R6d230e808e4c4f1f" /><Relationship Type="http://schemas.openxmlformats.org/officeDocument/2006/relationships/slide" Target="/ppt/slides/slide2.xml" Id="R47dfdd7cf70245ac" /><Relationship Type="http://schemas.openxmlformats.org/officeDocument/2006/relationships/slide" Target="/ppt/slides/slide3.xml" Id="R28452835b87a40ad" /><Relationship Type="http://schemas.openxmlformats.org/officeDocument/2006/relationships/slide" Target="/ppt/slides/slide4.xml" Id="Rf689bfae4f3f4568" /><Relationship Type="http://schemas.openxmlformats.org/officeDocument/2006/relationships/slide" Target="/ppt/slides/slide5.xml" Id="R70453fe54d694b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45e0a43cdc42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208ac602a4029" /><Relationship Type="http://schemas.openxmlformats.org/officeDocument/2006/relationships/theme" Target="/ppt/slideMasters/theme/theme1.xml" Id="Rd9dc19b180e34d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5208ac602a40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227fe2acac41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cddec198ea48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e73177eac94f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56349e0b9946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47e19561647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NOPCO PAPER TECHNOLOGY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NOPCO PAPER TECHNOLOGY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NOPCO PAPER TECHNOLOGY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NOPCO PAPER TECHNOLOGY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NOPCO PAPER TECHNOLOGY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NOPCO PAPER TECHNOLOGY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981 063 708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NOPCO PAPER TECHNOLOGY HOLDING AS</a:t>
            </a:r>
          </a:p>
        </p:txBody>
      </p:sp>
    </p:spTree>
  </p:cSld>
  <p:clrMapOvr>
    <a:masterClrMapping xmlns:a="http://schemas.openxmlformats.org/drawingml/2006/main"/>
  </p:clrMapOvr>
</p:sld>
</file>