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e52adc65664b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28586d360c4c7c"/>
  </p:sldMasterIdLst>
  <p:sldIdLst>
    <p:sldId xmlns:r="http://schemas.openxmlformats.org/officeDocument/2006/relationships" id="256" r:id="Rd9e6c3133ba84d5e"/>
    <p:sldId xmlns:r="http://schemas.openxmlformats.org/officeDocument/2006/relationships" id="257" r:id="R40f3afb3cf4f45d9"/>
    <p:sldId xmlns:r="http://schemas.openxmlformats.org/officeDocument/2006/relationships" id="258" r:id="R36a882be939a445a"/>
    <p:sldId xmlns:r="http://schemas.openxmlformats.org/officeDocument/2006/relationships" id="259" r:id="R01a3891735cc48d1"/>
    <p:sldId xmlns:r="http://schemas.openxmlformats.org/officeDocument/2006/relationships" id="260" r:id="Ref014d0497064434"/>
    <p:sldId xmlns:r="http://schemas.openxmlformats.org/officeDocument/2006/relationships" id="261" r:id="R80cf7dddbed6416b"/>
    <p:sldId xmlns:r="http://schemas.openxmlformats.org/officeDocument/2006/relationships" id="262" r:id="Rd64c8dbc78654c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28586d360c4c7c" /><Relationship Type="http://schemas.openxmlformats.org/officeDocument/2006/relationships/slide" Target="/ppt/slides/slide1.xml" Id="Rd9e6c3133ba84d5e" /><Relationship Type="http://schemas.openxmlformats.org/officeDocument/2006/relationships/slide" Target="/ppt/slides/slide2.xml" Id="R40f3afb3cf4f45d9" /><Relationship Type="http://schemas.openxmlformats.org/officeDocument/2006/relationships/slide" Target="/ppt/slides/slide3.xml" Id="R36a882be939a445a" /><Relationship Type="http://schemas.openxmlformats.org/officeDocument/2006/relationships/slide" Target="/ppt/slides/slide4.xml" Id="R01a3891735cc48d1" /><Relationship Type="http://schemas.openxmlformats.org/officeDocument/2006/relationships/slide" Target="/ppt/slides/slide5.xml" Id="Ref014d0497064434" /><Relationship Type="http://schemas.openxmlformats.org/officeDocument/2006/relationships/slide" Target="/ppt/slides/slide6.xml" Id="R80cf7dddbed6416b" /><Relationship Type="http://schemas.openxmlformats.org/officeDocument/2006/relationships/slide" Target="/ppt/slides/slide7.xml" Id="Rd64c8dbc78654c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0557b2401047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a28c53be14b1a" /><Relationship Type="http://schemas.openxmlformats.org/officeDocument/2006/relationships/theme" Target="/ppt/slideMasters/theme/theme1.xml" Id="Rdec9a67205b94d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4a28c53be14b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cb82d82b24e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54c1a6ed641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37c4fd71f48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b278ce0a942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c6e14dc5f49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25acd415347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0faec72f04c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 BYGG ALVDAL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 BYGG ALVDAL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55 323 583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5 026 476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3 676 546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13 103 557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43 672 981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EGGEMOEN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75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981 099 621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