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cfe4d53609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4de27a1e74493"/>
  </p:sldMasterIdLst>
  <p:sldIdLst>
    <p:sldId xmlns:r="http://schemas.openxmlformats.org/officeDocument/2006/relationships" id="256" r:id="Ref30b93321f44856"/>
    <p:sldId xmlns:r="http://schemas.openxmlformats.org/officeDocument/2006/relationships" id="257" r:id="R4cdd255039a84715"/>
    <p:sldId xmlns:r="http://schemas.openxmlformats.org/officeDocument/2006/relationships" id="258" r:id="R2efe46cf814f4e2c"/>
    <p:sldId xmlns:r="http://schemas.openxmlformats.org/officeDocument/2006/relationships" id="259" r:id="Rbe062179417d4f4c"/>
    <p:sldId xmlns:r="http://schemas.openxmlformats.org/officeDocument/2006/relationships" id="260" r:id="R1447935eb602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4de27a1e74493" /><Relationship Type="http://schemas.openxmlformats.org/officeDocument/2006/relationships/slide" Target="/ppt/slides/slide1.xml" Id="Ref30b93321f44856" /><Relationship Type="http://schemas.openxmlformats.org/officeDocument/2006/relationships/slide" Target="/ppt/slides/slide2.xml" Id="R4cdd255039a84715" /><Relationship Type="http://schemas.openxmlformats.org/officeDocument/2006/relationships/slide" Target="/ppt/slides/slide3.xml" Id="R2efe46cf814f4e2c" /><Relationship Type="http://schemas.openxmlformats.org/officeDocument/2006/relationships/slide" Target="/ppt/slides/slide4.xml" Id="Rbe062179417d4f4c" /><Relationship Type="http://schemas.openxmlformats.org/officeDocument/2006/relationships/slide" Target="/ppt/slides/slide5.xml" Id="R1447935eb602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f732e73c1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5c9b0439c4409" /><Relationship Type="http://schemas.openxmlformats.org/officeDocument/2006/relationships/theme" Target="/ppt/slideMasters/theme/theme1.xml" Id="R1bb16eab6963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5c9b0439c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8c0ed4613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1413e13f74f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bf3a23a5545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a5c9e4b2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a7aa1c6fd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