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f95739e91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19299ec7504041"/>
  </p:sldMasterIdLst>
  <p:sldIdLst>
    <p:sldId xmlns:r="http://schemas.openxmlformats.org/officeDocument/2006/relationships" id="256" r:id="R6c787aaca40646fa"/>
    <p:sldId xmlns:r="http://schemas.openxmlformats.org/officeDocument/2006/relationships" id="257" r:id="R69601339df62462b"/>
    <p:sldId xmlns:r="http://schemas.openxmlformats.org/officeDocument/2006/relationships" id="258" r:id="Ra212941cbae4444d"/>
    <p:sldId xmlns:r="http://schemas.openxmlformats.org/officeDocument/2006/relationships" id="259" r:id="R5c1671888f524b18"/>
    <p:sldId xmlns:r="http://schemas.openxmlformats.org/officeDocument/2006/relationships" id="260" r:id="R85d9e20531604c67"/>
    <p:sldId xmlns:r="http://schemas.openxmlformats.org/officeDocument/2006/relationships" id="261" r:id="Rb7ee8ac3b1454179"/>
    <p:sldId xmlns:r="http://schemas.openxmlformats.org/officeDocument/2006/relationships" id="262" r:id="Rab2dd6aba8a04d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19299ec7504041" /><Relationship Type="http://schemas.openxmlformats.org/officeDocument/2006/relationships/slide" Target="/ppt/slides/slide1.xml" Id="R6c787aaca40646fa" /><Relationship Type="http://schemas.openxmlformats.org/officeDocument/2006/relationships/slide" Target="/ppt/slides/slide2.xml" Id="R69601339df62462b" /><Relationship Type="http://schemas.openxmlformats.org/officeDocument/2006/relationships/slide" Target="/ppt/slides/slide3.xml" Id="Ra212941cbae4444d" /><Relationship Type="http://schemas.openxmlformats.org/officeDocument/2006/relationships/slide" Target="/ppt/slides/slide4.xml" Id="R5c1671888f524b18" /><Relationship Type="http://schemas.openxmlformats.org/officeDocument/2006/relationships/slide" Target="/ppt/slides/slide5.xml" Id="R85d9e20531604c67" /><Relationship Type="http://schemas.openxmlformats.org/officeDocument/2006/relationships/slide" Target="/ppt/slides/slide6.xml" Id="Rb7ee8ac3b1454179" /><Relationship Type="http://schemas.openxmlformats.org/officeDocument/2006/relationships/slide" Target="/ppt/slides/slide7.xml" Id="Rab2dd6aba8a04d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f5bd1b3674d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4fdfa5bbb4850" /><Relationship Type="http://schemas.openxmlformats.org/officeDocument/2006/relationships/theme" Target="/ppt/slideMasters/theme/theme1.xml" Id="R5046e949d5944a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64fdfa5bbb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882affa06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0bcfafb99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440361dbc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372190aed4f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f6a2233a34f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fe5e9eb4e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013b77d8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