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fd43231d4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8592cc36f241c2"/>
  </p:sldMasterIdLst>
  <p:sldIdLst>
    <p:sldId xmlns:r="http://schemas.openxmlformats.org/officeDocument/2006/relationships" id="256" r:id="R8324ff441cb74ebc"/>
    <p:sldId xmlns:r="http://schemas.openxmlformats.org/officeDocument/2006/relationships" id="257" r:id="R3f2add8f09a14147"/>
    <p:sldId xmlns:r="http://schemas.openxmlformats.org/officeDocument/2006/relationships" id="258" r:id="Rfaf9aedb69e3411d"/>
    <p:sldId xmlns:r="http://schemas.openxmlformats.org/officeDocument/2006/relationships" id="259" r:id="R881561e1da20480c"/>
    <p:sldId xmlns:r="http://schemas.openxmlformats.org/officeDocument/2006/relationships" id="260" r:id="R01f69ad445b94c63"/>
    <p:sldId xmlns:r="http://schemas.openxmlformats.org/officeDocument/2006/relationships" id="261" r:id="R43b1f9ff4cab4684"/>
    <p:sldId xmlns:r="http://schemas.openxmlformats.org/officeDocument/2006/relationships" id="262" r:id="Re85e46ac6e0c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592cc36f241c2" /><Relationship Type="http://schemas.openxmlformats.org/officeDocument/2006/relationships/slide" Target="/ppt/slides/slide1.xml" Id="R8324ff441cb74ebc" /><Relationship Type="http://schemas.openxmlformats.org/officeDocument/2006/relationships/slide" Target="/ppt/slides/slide2.xml" Id="R3f2add8f09a14147" /><Relationship Type="http://schemas.openxmlformats.org/officeDocument/2006/relationships/slide" Target="/ppt/slides/slide3.xml" Id="Rfaf9aedb69e3411d" /><Relationship Type="http://schemas.openxmlformats.org/officeDocument/2006/relationships/slide" Target="/ppt/slides/slide4.xml" Id="R881561e1da20480c" /><Relationship Type="http://schemas.openxmlformats.org/officeDocument/2006/relationships/slide" Target="/ppt/slides/slide5.xml" Id="R01f69ad445b94c63" /><Relationship Type="http://schemas.openxmlformats.org/officeDocument/2006/relationships/slide" Target="/ppt/slides/slide6.xml" Id="R43b1f9ff4cab4684" /><Relationship Type="http://schemas.openxmlformats.org/officeDocument/2006/relationships/slide" Target="/ppt/slides/slide7.xml" Id="Re85e46ac6e0c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837ad5617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d0106b31d434f" /><Relationship Type="http://schemas.openxmlformats.org/officeDocument/2006/relationships/theme" Target="/ppt/slideMasters/theme/theme1.xml" Id="R58bb2eba2b17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d0106b31d43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24707f87f48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00cb12b5f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0960e9a65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1734ac5c542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54000dd47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8ed88e0c44f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70599c2241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