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627ccae6e5045e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8cea970ea3d4f2a"/>
  </p:sldMasterIdLst>
  <p:sldIdLst>
    <p:sldId xmlns:r="http://schemas.openxmlformats.org/officeDocument/2006/relationships" id="256" r:id="R1f5046a86f454a2a"/>
    <p:sldId xmlns:r="http://schemas.openxmlformats.org/officeDocument/2006/relationships" id="257" r:id="Re1df8da56ea84618"/>
    <p:sldId xmlns:r="http://schemas.openxmlformats.org/officeDocument/2006/relationships" id="258" r:id="Rf9fa7a3581074466"/>
    <p:sldId xmlns:r="http://schemas.openxmlformats.org/officeDocument/2006/relationships" id="259" r:id="R66d74f5b9d7e4850"/>
    <p:sldId xmlns:r="http://schemas.openxmlformats.org/officeDocument/2006/relationships" id="260" r:id="Rf954bd93bfd44cf6"/>
    <p:sldId xmlns:r="http://schemas.openxmlformats.org/officeDocument/2006/relationships" id="261" r:id="R403d62cedeb14f1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8cea970ea3d4f2a" /><Relationship Type="http://schemas.openxmlformats.org/officeDocument/2006/relationships/slide" Target="/ppt/slides/slide1.xml" Id="R1f5046a86f454a2a" /><Relationship Type="http://schemas.openxmlformats.org/officeDocument/2006/relationships/slide" Target="/ppt/slides/slide2.xml" Id="Re1df8da56ea84618" /><Relationship Type="http://schemas.openxmlformats.org/officeDocument/2006/relationships/slide" Target="/ppt/slides/slide3.xml" Id="Rf9fa7a3581074466" /><Relationship Type="http://schemas.openxmlformats.org/officeDocument/2006/relationships/slide" Target="/ppt/slides/slide4.xml" Id="R66d74f5b9d7e4850" /><Relationship Type="http://schemas.openxmlformats.org/officeDocument/2006/relationships/slide" Target="/ppt/slides/slide5.xml" Id="Rf954bd93bfd44cf6" /><Relationship Type="http://schemas.openxmlformats.org/officeDocument/2006/relationships/slide" Target="/ppt/slides/slide6.xml" Id="R403d62cedeb14f1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df021c1a115457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715bc5f98f4f2b" /><Relationship Type="http://schemas.openxmlformats.org/officeDocument/2006/relationships/theme" Target="/ppt/slideMasters/theme/theme1.xml" Id="Rff128c455b874ac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3715bc5f98f4f2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3391bf0eef4f3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60ce54663c449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918038dea848c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ffb1adaea44f6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0d1d3036d8435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430377e7c04b9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STORO BLIKKENSLAGERVERKSTED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STORO BLIKKENSLAGERVERKSTED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STORO BLIKKENSLAGERVERKSTED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STORO BLIKKENSLAGERVERKSTED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STORO BLIKKENSLAGERVERKSTED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STORO BLIKKENSLAGERVERKSTED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Kakkelovnskroken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0954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15 46 90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post@blikkenslager.no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www.blikkenslager.no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981 237 293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STORO BLIKKENSLAGERVERKSTED AS</a:t>
            </a:r>
          </a:p>
        </p:txBody>
      </p:sp>
    </p:spTree>
  </p:cSld>
  <p:clrMapOvr>
    <a:masterClrMapping xmlns:a="http://schemas.openxmlformats.org/drawingml/2006/main"/>
  </p:clrMapOvr>
</p:sld>
</file>