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e4eb2a0d714f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857e521c2e4a6d"/>
  </p:sldMasterIdLst>
  <p:sldIdLst>
    <p:sldId xmlns:r="http://schemas.openxmlformats.org/officeDocument/2006/relationships" id="256" r:id="Rddfc1e6129324c3c"/>
    <p:sldId xmlns:r="http://schemas.openxmlformats.org/officeDocument/2006/relationships" id="257" r:id="Re1d07dd1b4414b82"/>
    <p:sldId xmlns:r="http://schemas.openxmlformats.org/officeDocument/2006/relationships" id="258" r:id="Reec5a933916d4089"/>
    <p:sldId xmlns:r="http://schemas.openxmlformats.org/officeDocument/2006/relationships" id="259" r:id="R9fe67e01f9674527"/>
    <p:sldId xmlns:r="http://schemas.openxmlformats.org/officeDocument/2006/relationships" id="260" r:id="R4036f6f213c84359"/>
    <p:sldId xmlns:r="http://schemas.openxmlformats.org/officeDocument/2006/relationships" id="261" r:id="Reb40cc96fe0f483b"/>
    <p:sldId xmlns:r="http://schemas.openxmlformats.org/officeDocument/2006/relationships" id="262" r:id="Re98e99f741ab45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57e521c2e4a6d" /><Relationship Type="http://schemas.openxmlformats.org/officeDocument/2006/relationships/slide" Target="/ppt/slides/slide1.xml" Id="Rddfc1e6129324c3c" /><Relationship Type="http://schemas.openxmlformats.org/officeDocument/2006/relationships/slide" Target="/ppt/slides/slide2.xml" Id="Re1d07dd1b4414b82" /><Relationship Type="http://schemas.openxmlformats.org/officeDocument/2006/relationships/slide" Target="/ppt/slides/slide3.xml" Id="Reec5a933916d4089" /><Relationship Type="http://schemas.openxmlformats.org/officeDocument/2006/relationships/slide" Target="/ppt/slides/slide4.xml" Id="R9fe67e01f9674527" /><Relationship Type="http://schemas.openxmlformats.org/officeDocument/2006/relationships/slide" Target="/ppt/slides/slide5.xml" Id="R4036f6f213c84359" /><Relationship Type="http://schemas.openxmlformats.org/officeDocument/2006/relationships/slide" Target="/ppt/slides/slide6.xml" Id="Reb40cc96fe0f483b" /><Relationship Type="http://schemas.openxmlformats.org/officeDocument/2006/relationships/slide" Target="/ppt/slides/slide7.xml" Id="Re98e99f741ab45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43d7e931544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fdb16ddd04c9d" /><Relationship Type="http://schemas.openxmlformats.org/officeDocument/2006/relationships/theme" Target="/ppt/slideMasters/theme/theme1.xml" Id="R2aa00afb4194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fdb16ddd04c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1f7cebcbb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f3872fd65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7c13233aa4e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dc22f29f0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94da43afd4a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ccc84f32b42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3fab42298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