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ddfe1b351343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218169464d4314"/>
  </p:sldMasterIdLst>
  <p:sldIdLst>
    <p:sldId xmlns:r="http://schemas.openxmlformats.org/officeDocument/2006/relationships" id="256" r:id="Rac371c16c83d42f3"/>
    <p:sldId xmlns:r="http://schemas.openxmlformats.org/officeDocument/2006/relationships" id="257" r:id="R84b288c122ba4871"/>
    <p:sldId xmlns:r="http://schemas.openxmlformats.org/officeDocument/2006/relationships" id="258" r:id="Rc35967a687574530"/>
    <p:sldId xmlns:r="http://schemas.openxmlformats.org/officeDocument/2006/relationships" id="259" r:id="R418bdcc048094717"/>
    <p:sldId xmlns:r="http://schemas.openxmlformats.org/officeDocument/2006/relationships" id="260" r:id="R275b7f3109a647ae"/>
    <p:sldId xmlns:r="http://schemas.openxmlformats.org/officeDocument/2006/relationships" id="261" r:id="R8cfe61689a4543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18169464d4314" /><Relationship Type="http://schemas.openxmlformats.org/officeDocument/2006/relationships/slide" Target="/ppt/slides/slide1.xml" Id="Rac371c16c83d42f3" /><Relationship Type="http://schemas.openxmlformats.org/officeDocument/2006/relationships/slide" Target="/ppt/slides/slide2.xml" Id="R84b288c122ba4871" /><Relationship Type="http://schemas.openxmlformats.org/officeDocument/2006/relationships/slide" Target="/ppt/slides/slide3.xml" Id="Rc35967a687574530" /><Relationship Type="http://schemas.openxmlformats.org/officeDocument/2006/relationships/slide" Target="/ppt/slides/slide4.xml" Id="R418bdcc048094717" /><Relationship Type="http://schemas.openxmlformats.org/officeDocument/2006/relationships/slide" Target="/ppt/slides/slide5.xml" Id="R275b7f3109a647ae" /><Relationship Type="http://schemas.openxmlformats.org/officeDocument/2006/relationships/slide" Target="/ppt/slides/slide6.xml" Id="R8cfe61689a4543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3714ada55048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c3ef6398a4c14" /><Relationship Type="http://schemas.openxmlformats.org/officeDocument/2006/relationships/theme" Target="/ppt/slideMasters/theme/theme1.xml" Id="Ra9f1f95cf3c44e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fc3ef6398a4c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d2ae254d143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3765798b44e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b9372c04f40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69ea2189f42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c079bf35f47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d75d18a2b42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