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4c76afb690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ec9583a639437d"/>
  </p:sldMasterIdLst>
  <p:sldIdLst>
    <p:sldId xmlns:r="http://schemas.openxmlformats.org/officeDocument/2006/relationships" id="256" r:id="R335d4c3300e7413b"/>
    <p:sldId xmlns:r="http://schemas.openxmlformats.org/officeDocument/2006/relationships" id="257" r:id="R67800ad8d4ef4b45"/>
    <p:sldId xmlns:r="http://schemas.openxmlformats.org/officeDocument/2006/relationships" id="258" r:id="R09783aad642241d0"/>
    <p:sldId xmlns:r="http://schemas.openxmlformats.org/officeDocument/2006/relationships" id="259" r:id="R96387714847446cc"/>
    <p:sldId xmlns:r="http://schemas.openxmlformats.org/officeDocument/2006/relationships" id="260" r:id="Rcb1f742b09ec4a26"/>
    <p:sldId xmlns:r="http://schemas.openxmlformats.org/officeDocument/2006/relationships" id="261" r:id="Rbc86b528e509446b"/>
    <p:sldId xmlns:r="http://schemas.openxmlformats.org/officeDocument/2006/relationships" id="262" r:id="R8394013eb1374a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c9583a639437d" /><Relationship Type="http://schemas.openxmlformats.org/officeDocument/2006/relationships/slide" Target="/ppt/slides/slide1.xml" Id="R335d4c3300e7413b" /><Relationship Type="http://schemas.openxmlformats.org/officeDocument/2006/relationships/slide" Target="/ppt/slides/slide2.xml" Id="R67800ad8d4ef4b45" /><Relationship Type="http://schemas.openxmlformats.org/officeDocument/2006/relationships/slide" Target="/ppt/slides/slide3.xml" Id="R09783aad642241d0" /><Relationship Type="http://schemas.openxmlformats.org/officeDocument/2006/relationships/slide" Target="/ppt/slides/slide4.xml" Id="R96387714847446cc" /><Relationship Type="http://schemas.openxmlformats.org/officeDocument/2006/relationships/slide" Target="/ppt/slides/slide5.xml" Id="Rcb1f742b09ec4a26" /><Relationship Type="http://schemas.openxmlformats.org/officeDocument/2006/relationships/slide" Target="/ppt/slides/slide6.xml" Id="Rbc86b528e509446b" /><Relationship Type="http://schemas.openxmlformats.org/officeDocument/2006/relationships/slide" Target="/ppt/slides/slide7.xml" Id="R8394013eb1374a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d909507e24d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5c9a26bb74840" /><Relationship Type="http://schemas.openxmlformats.org/officeDocument/2006/relationships/theme" Target="/ppt/slideMasters/theme/theme1.xml" Id="R864b67864a2345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5c9a26bb7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415b2a324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77b306a8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1c964f1044f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d456a651c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04c3fe04d42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be74a584447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2e6c86daf44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