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04e0f0dea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fb82695314ebc"/>
  </p:sldMasterIdLst>
  <p:sldIdLst>
    <p:sldId xmlns:r="http://schemas.openxmlformats.org/officeDocument/2006/relationships" id="256" r:id="R8da0a9bd396640e3"/>
    <p:sldId xmlns:r="http://schemas.openxmlformats.org/officeDocument/2006/relationships" id="257" r:id="R8238572b16e846e3"/>
    <p:sldId xmlns:r="http://schemas.openxmlformats.org/officeDocument/2006/relationships" id="258" r:id="R59a9409489474599"/>
    <p:sldId xmlns:r="http://schemas.openxmlformats.org/officeDocument/2006/relationships" id="259" r:id="R81a6dd3a2a1247d7"/>
    <p:sldId xmlns:r="http://schemas.openxmlformats.org/officeDocument/2006/relationships" id="260" r:id="Rfffba708831445d6"/>
    <p:sldId xmlns:r="http://schemas.openxmlformats.org/officeDocument/2006/relationships" id="261" r:id="Rcf8bcf56e6594a4e"/>
    <p:sldId xmlns:r="http://schemas.openxmlformats.org/officeDocument/2006/relationships" id="262" r:id="R2e085d7c3e18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fb82695314ebc" /><Relationship Type="http://schemas.openxmlformats.org/officeDocument/2006/relationships/slide" Target="/ppt/slides/slide1.xml" Id="R8da0a9bd396640e3" /><Relationship Type="http://schemas.openxmlformats.org/officeDocument/2006/relationships/slide" Target="/ppt/slides/slide2.xml" Id="R8238572b16e846e3" /><Relationship Type="http://schemas.openxmlformats.org/officeDocument/2006/relationships/slide" Target="/ppt/slides/slide3.xml" Id="R59a9409489474599" /><Relationship Type="http://schemas.openxmlformats.org/officeDocument/2006/relationships/slide" Target="/ppt/slides/slide4.xml" Id="R81a6dd3a2a1247d7" /><Relationship Type="http://schemas.openxmlformats.org/officeDocument/2006/relationships/slide" Target="/ppt/slides/slide5.xml" Id="Rfffba708831445d6" /><Relationship Type="http://schemas.openxmlformats.org/officeDocument/2006/relationships/slide" Target="/ppt/slides/slide6.xml" Id="Rcf8bcf56e6594a4e" /><Relationship Type="http://schemas.openxmlformats.org/officeDocument/2006/relationships/slide" Target="/ppt/slides/slide7.xml" Id="R2e085d7c3e18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bf278a56e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62e65e4142f4" /><Relationship Type="http://schemas.openxmlformats.org/officeDocument/2006/relationships/theme" Target="/ppt/slideMasters/theme/theme1.xml" Id="R258e861f07af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e62e65e41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7c1f102b7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1d96461d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b425aa9a1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0e103f88c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57fdfc242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c3213dfa84f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a70be7eed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ZELOW 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24 352 451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29 865 441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BLIKSMARK TIRIL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WALLØE TONJE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RAGNAR ZELOW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TIRIL ALICE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Tiril Zelow Bliksmark, Karen Ankers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62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tiril.zelow@bliksmark.no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981 284 089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