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53224caa043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004ecc257947e0"/>
  </p:sldMasterIdLst>
  <p:sldIdLst>
    <p:sldId xmlns:r="http://schemas.openxmlformats.org/officeDocument/2006/relationships" id="256" r:id="R383c4078a93440c0"/>
    <p:sldId xmlns:r="http://schemas.openxmlformats.org/officeDocument/2006/relationships" id="257" r:id="Rb13d7e7150f54b9b"/>
    <p:sldId xmlns:r="http://schemas.openxmlformats.org/officeDocument/2006/relationships" id="258" r:id="R935f17243e3242f4"/>
    <p:sldId xmlns:r="http://schemas.openxmlformats.org/officeDocument/2006/relationships" id="259" r:id="R456ffb7abce6434e"/>
    <p:sldId xmlns:r="http://schemas.openxmlformats.org/officeDocument/2006/relationships" id="260" r:id="Ref8fb58e73a84ea1"/>
    <p:sldId xmlns:r="http://schemas.openxmlformats.org/officeDocument/2006/relationships" id="261" r:id="R566e6e4e1e584ceb"/>
    <p:sldId xmlns:r="http://schemas.openxmlformats.org/officeDocument/2006/relationships" id="262" r:id="Re0cad63947a24a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04ecc257947e0" /><Relationship Type="http://schemas.openxmlformats.org/officeDocument/2006/relationships/slide" Target="/ppt/slides/slide1.xml" Id="R383c4078a93440c0" /><Relationship Type="http://schemas.openxmlformats.org/officeDocument/2006/relationships/slide" Target="/ppt/slides/slide2.xml" Id="Rb13d7e7150f54b9b" /><Relationship Type="http://schemas.openxmlformats.org/officeDocument/2006/relationships/slide" Target="/ppt/slides/slide3.xml" Id="R935f17243e3242f4" /><Relationship Type="http://schemas.openxmlformats.org/officeDocument/2006/relationships/slide" Target="/ppt/slides/slide4.xml" Id="R456ffb7abce6434e" /><Relationship Type="http://schemas.openxmlformats.org/officeDocument/2006/relationships/slide" Target="/ppt/slides/slide5.xml" Id="Ref8fb58e73a84ea1" /><Relationship Type="http://schemas.openxmlformats.org/officeDocument/2006/relationships/slide" Target="/ppt/slides/slide6.xml" Id="R566e6e4e1e584ceb" /><Relationship Type="http://schemas.openxmlformats.org/officeDocument/2006/relationships/slide" Target="/ppt/slides/slide7.xml" Id="Re0cad63947a24a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50215736842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b0f1a5d544fa8" /><Relationship Type="http://schemas.openxmlformats.org/officeDocument/2006/relationships/theme" Target="/ppt/slideMasters/theme/theme1.xml" Id="R32e4edbc863a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6b0f1a5d544f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9364d5b0b4e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9ebee36104d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8cedb4d5b41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1d6c12ae945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d55b79c2e45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1d3738f514b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4e6cce2fd42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LEOPARD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LEOPARD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7 609 558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169 019 550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170 010 007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BØHLER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17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981 330 331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