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9b83f347b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b7bdc57604566"/>
  </p:sldMasterIdLst>
  <p:sldIdLst>
    <p:sldId xmlns:r="http://schemas.openxmlformats.org/officeDocument/2006/relationships" id="256" r:id="R93746352cd76419f"/>
    <p:sldId xmlns:r="http://schemas.openxmlformats.org/officeDocument/2006/relationships" id="257" r:id="R93c243b5f5284250"/>
    <p:sldId xmlns:r="http://schemas.openxmlformats.org/officeDocument/2006/relationships" id="258" r:id="Re773bd6c3fbd48e2"/>
    <p:sldId xmlns:r="http://schemas.openxmlformats.org/officeDocument/2006/relationships" id="259" r:id="Rc3bd65fc6eca475e"/>
    <p:sldId xmlns:r="http://schemas.openxmlformats.org/officeDocument/2006/relationships" id="260" r:id="R1c34a578fcdf4980"/>
    <p:sldId xmlns:r="http://schemas.openxmlformats.org/officeDocument/2006/relationships" id="261" r:id="R40e1fd4bb5c74a0b"/>
    <p:sldId xmlns:r="http://schemas.openxmlformats.org/officeDocument/2006/relationships" id="262" r:id="R42703c96f28140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b7bdc57604566" /><Relationship Type="http://schemas.openxmlformats.org/officeDocument/2006/relationships/slide" Target="/ppt/slides/slide1.xml" Id="R93746352cd76419f" /><Relationship Type="http://schemas.openxmlformats.org/officeDocument/2006/relationships/slide" Target="/ppt/slides/slide2.xml" Id="R93c243b5f5284250" /><Relationship Type="http://schemas.openxmlformats.org/officeDocument/2006/relationships/slide" Target="/ppt/slides/slide3.xml" Id="Re773bd6c3fbd48e2" /><Relationship Type="http://schemas.openxmlformats.org/officeDocument/2006/relationships/slide" Target="/ppt/slides/slide4.xml" Id="Rc3bd65fc6eca475e" /><Relationship Type="http://schemas.openxmlformats.org/officeDocument/2006/relationships/slide" Target="/ppt/slides/slide5.xml" Id="R1c34a578fcdf4980" /><Relationship Type="http://schemas.openxmlformats.org/officeDocument/2006/relationships/slide" Target="/ppt/slides/slide6.xml" Id="R40e1fd4bb5c74a0b" /><Relationship Type="http://schemas.openxmlformats.org/officeDocument/2006/relationships/slide" Target="/ppt/slides/slide7.xml" Id="R42703c96f28140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e2095b74f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b0ca9da024954" /><Relationship Type="http://schemas.openxmlformats.org/officeDocument/2006/relationships/theme" Target="/ppt/slideMasters/theme/theme1.xml" Id="Rf7002cd79dce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b0ca9da0249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2028a8d03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282a3741c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aab40c623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93ee3d5a646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ba45cc09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d5d41b7b4b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c04cf4180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