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e96f4a233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c154117794bfd"/>
  </p:sldMasterIdLst>
  <p:sldIdLst>
    <p:sldId xmlns:r="http://schemas.openxmlformats.org/officeDocument/2006/relationships" id="256" r:id="R7d93622b8c654fff"/>
    <p:sldId xmlns:r="http://schemas.openxmlformats.org/officeDocument/2006/relationships" id="257" r:id="Rc9fcd844e9af4fd4"/>
    <p:sldId xmlns:r="http://schemas.openxmlformats.org/officeDocument/2006/relationships" id="258" r:id="Rfedbae3cb4b241cb"/>
    <p:sldId xmlns:r="http://schemas.openxmlformats.org/officeDocument/2006/relationships" id="259" r:id="R30cf96c1ef454429"/>
    <p:sldId xmlns:r="http://schemas.openxmlformats.org/officeDocument/2006/relationships" id="260" r:id="Rd9fdfc5050404cde"/>
    <p:sldId xmlns:r="http://schemas.openxmlformats.org/officeDocument/2006/relationships" id="261" r:id="Rf7f111d9e5ac44fa"/>
    <p:sldId xmlns:r="http://schemas.openxmlformats.org/officeDocument/2006/relationships" id="262" r:id="Rc67b288868ed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c154117794bfd" /><Relationship Type="http://schemas.openxmlformats.org/officeDocument/2006/relationships/slide" Target="/ppt/slides/slide1.xml" Id="R7d93622b8c654fff" /><Relationship Type="http://schemas.openxmlformats.org/officeDocument/2006/relationships/slide" Target="/ppt/slides/slide2.xml" Id="Rc9fcd844e9af4fd4" /><Relationship Type="http://schemas.openxmlformats.org/officeDocument/2006/relationships/slide" Target="/ppt/slides/slide3.xml" Id="Rfedbae3cb4b241cb" /><Relationship Type="http://schemas.openxmlformats.org/officeDocument/2006/relationships/slide" Target="/ppt/slides/slide4.xml" Id="R30cf96c1ef454429" /><Relationship Type="http://schemas.openxmlformats.org/officeDocument/2006/relationships/slide" Target="/ppt/slides/slide5.xml" Id="Rd9fdfc5050404cde" /><Relationship Type="http://schemas.openxmlformats.org/officeDocument/2006/relationships/slide" Target="/ppt/slides/slide6.xml" Id="Rf7f111d9e5ac44fa" /><Relationship Type="http://schemas.openxmlformats.org/officeDocument/2006/relationships/slide" Target="/ppt/slides/slide7.xml" Id="Rc67b288868ed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2cb9cc7a644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856618804d4c" /><Relationship Type="http://schemas.openxmlformats.org/officeDocument/2006/relationships/theme" Target="/ppt/slideMasters/theme/theme1.xml" Id="Rab708adeea71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5856618804d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72c891f984a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c4ca06242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7b06113a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928c94a42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ad0af98ec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70cc55f7e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9cc898f19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