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9c3f142d3a48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9cde33a9ba4756"/>
  </p:sldMasterIdLst>
  <p:sldIdLst>
    <p:sldId xmlns:r="http://schemas.openxmlformats.org/officeDocument/2006/relationships" id="256" r:id="R71733660396f4d77"/>
    <p:sldId xmlns:r="http://schemas.openxmlformats.org/officeDocument/2006/relationships" id="257" r:id="R6499c55d50b543ed"/>
    <p:sldId xmlns:r="http://schemas.openxmlformats.org/officeDocument/2006/relationships" id="258" r:id="R0bb68d9735364c31"/>
    <p:sldId xmlns:r="http://schemas.openxmlformats.org/officeDocument/2006/relationships" id="259" r:id="R83a06160dccd4250"/>
    <p:sldId xmlns:r="http://schemas.openxmlformats.org/officeDocument/2006/relationships" id="260" r:id="Re8479e82f2bc47ac"/>
    <p:sldId xmlns:r="http://schemas.openxmlformats.org/officeDocument/2006/relationships" id="261" r:id="R8453258eb988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cde33a9ba4756" /><Relationship Type="http://schemas.openxmlformats.org/officeDocument/2006/relationships/slide" Target="/ppt/slides/slide1.xml" Id="R71733660396f4d77" /><Relationship Type="http://schemas.openxmlformats.org/officeDocument/2006/relationships/slide" Target="/ppt/slides/slide2.xml" Id="R6499c55d50b543ed" /><Relationship Type="http://schemas.openxmlformats.org/officeDocument/2006/relationships/slide" Target="/ppt/slides/slide3.xml" Id="R0bb68d9735364c31" /><Relationship Type="http://schemas.openxmlformats.org/officeDocument/2006/relationships/slide" Target="/ppt/slides/slide4.xml" Id="R83a06160dccd4250" /><Relationship Type="http://schemas.openxmlformats.org/officeDocument/2006/relationships/slide" Target="/ppt/slides/slide5.xml" Id="Re8479e82f2bc47ac" /><Relationship Type="http://schemas.openxmlformats.org/officeDocument/2006/relationships/slide" Target="/ppt/slides/slide6.xml" Id="R8453258eb988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b7ee65f0a42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21059bb2a4985" /><Relationship Type="http://schemas.openxmlformats.org/officeDocument/2006/relationships/theme" Target="/ppt/slideMasters/theme/theme1.xml" Id="R6a9b15c7e2914b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021059bb2a49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cddf644644b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d78908985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5b5b6cbf240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57486544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ab94fdc6c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e0c7e65fa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