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25b7dc4de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a30269dec473d"/>
  </p:sldMasterIdLst>
  <p:sldIdLst>
    <p:sldId xmlns:r="http://schemas.openxmlformats.org/officeDocument/2006/relationships" id="256" r:id="R9853af33067b460e"/>
    <p:sldId xmlns:r="http://schemas.openxmlformats.org/officeDocument/2006/relationships" id="257" r:id="R25d47eb1e71e4493"/>
    <p:sldId xmlns:r="http://schemas.openxmlformats.org/officeDocument/2006/relationships" id="258" r:id="Rc25d908891414928"/>
    <p:sldId xmlns:r="http://schemas.openxmlformats.org/officeDocument/2006/relationships" id="259" r:id="R7cf8b198d5134c5a"/>
    <p:sldId xmlns:r="http://schemas.openxmlformats.org/officeDocument/2006/relationships" id="260" r:id="Rde9d5f586fa74a6b"/>
    <p:sldId xmlns:r="http://schemas.openxmlformats.org/officeDocument/2006/relationships" id="261" r:id="R5da755093f59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a30269dec473d" /><Relationship Type="http://schemas.openxmlformats.org/officeDocument/2006/relationships/slide" Target="/ppt/slides/slide1.xml" Id="R9853af33067b460e" /><Relationship Type="http://schemas.openxmlformats.org/officeDocument/2006/relationships/slide" Target="/ppt/slides/slide2.xml" Id="R25d47eb1e71e4493" /><Relationship Type="http://schemas.openxmlformats.org/officeDocument/2006/relationships/slide" Target="/ppt/slides/slide3.xml" Id="Rc25d908891414928" /><Relationship Type="http://schemas.openxmlformats.org/officeDocument/2006/relationships/slide" Target="/ppt/slides/slide4.xml" Id="R7cf8b198d5134c5a" /><Relationship Type="http://schemas.openxmlformats.org/officeDocument/2006/relationships/slide" Target="/ppt/slides/slide5.xml" Id="Rde9d5f586fa74a6b" /><Relationship Type="http://schemas.openxmlformats.org/officeDocument/2006/relationships/slide" Target="/ppt/slides/slide6.xml" Id="R5da755093f59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c55118f684b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6bca6c67e4dd8" /><Relationship Type="http://schemas.openxmlformats.org/officeDocument/2006/relationships/theme" Target="/ppt/slideMasters/theme/theme1.xml" Id="Red52d6972960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6bca6c67e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85fed316d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9fc7ea979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08f5934dc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ee0d322a4a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da3883a8d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ecf60450b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