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8349d2f54a4c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3962a14d064f6b"/>
  </p:sldMasterIdLst>
  <p:sldIdLst>
    <p:sldId xmlns:r="http://schemas.openxmlformats.org/officeDocument/2006/relationships" id="256" r:id="R760b4eab154a424e"/>
    <p:sldId xmlns:r="http://schemas.openxmlformats.org/officeDocument/2006/relationships" id="257" r:id="Rd0c7aa4f64004aa0"/>
    <p:sldId xmlns:r="http://schemas.openxmlformats.org/officeDocument/2006/relationships" id="258" r:id="R208e9f742d0d4d07"/>
    <p:sldId xmlns:r="http://schemas.openxmlformats.org/officeDocument/2006/relationships" id="259" r:id="Ra8411fcddae44903"/>
    <p:sldId xmlns:r="http://schemas.openxmlformats.org/officeDocument/2006/relationships" id="260" r:id="R8d48119662d04999"/>
    <p:sldId xmlns:r="http://schemas.openxmlformats.org/officeDocument/2006/relationships" id="261" r:id="Rc68fadf43f1743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962a14d064f6b" /><Relationship Type="http://schemas.openxmlformats.org/officeDocument/2006/relationships/slide" Target="/ppt/slides/slide1.xml" Id="R760b4eab154a424e" /><Relationship Type="http://schemas.openxmlformats.org/officeDocument/2006/relationships/slide" Target="/ppt/slides/slide2.xml" Id="Rd0c7aa4f64004aa0" /><Relationship Type="http://schemas.openxmlformats.org/officeDocument/2006/relationships/slide" Target="/ppt/slides/slide3.xml" Id="R208e9f742d0d4d07" /><Relationship Type="http://schemas.openxmlformats.org/officeDocument/2006/relationships/slide" Target="/ppt/slides/slide4.xml" Id="Ra8411fcddae44903" /><Relationship Type="http://schemas.openxmlformats.org/officeDocument/2006/relationships/slide" Target="/ppt/slides/slide5.xml" Id="R8d48119662d04999" /><Relationship Type="http://schemas.openxmlformats.org/officeDocument/2006/relationships/slide" Target="/ppt/slides/slide6.xml" Id="Rc68fadf43f1743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c1c68c6e1b4b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fbfde964546a3" /><Relationship Type="http://schemas.openxmlformats.org/officeDocument/2006/relationships/theme" Target="/ppt/slideMasters/theme/theme1.xml" Id="R2b779c762a8a40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bfbfde964546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02b2f2fac47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5cc90f4d442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49e5d1b974e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c71c4729f44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0b2a932f348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1ed22b18944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LOGEN TEATER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LOGEN TEATER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−332 287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−343 610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872 495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1 600 661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981 486 749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