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39439f2c2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6447da48d4eea"/>
  </p:sldMasterIdLst>
  <p:sldIdLst>
    <p:sldId xmlns:r="http://schemas.openxmlformats.org/officeDocument/2006/relationships" id="256" r:id="Race331d0133244ed"/>
    <p:sldId xmlns:r="http://schemas.openxmlformats.org/officeDocument/2006/relationships" id="257" r:id="R97a6006cbc19495d"/>
    <p:sldId xmlns:r="http://schemas.openxmlformats.org/officeDocument/2006/relationships" id="258" r:id="R65a56473adcc4418"/>
    <p:sldId xmlns:r="http://schemas.openxmlformats.org/officeDocument/2006/relationships" id="259" r:id="R75a15f16810c42ac"/>
    <p:sldId xmlns:r="http://schemas.openxmlformats.org/officeDocument/2006/relationships" id="260" r:id="R588ded856552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6447da48d4eea" /><Relationship Type="http://schemas.openxmlformats.org/officeDocument/2006/relationships/slide" Target="/ppt/slides/slide1.xml" Id="Race331d0133244ed" /><Relationship Type="http://schemas.openxmlformats.org/officeDocument/2006/relationships/slide" Target="/ppt/slides/slide2.xml" Id="R97a6006cbc19495d" /><Relationship Type="http://schemas.openxmlformats.org/officeDocument/2006/relationships/slide" Target="/ppt/slides/slide3.xml" Id="R65a56473adcc4418" /><Relationship Type="http://schemas.openxmlformats.org/officeDocument/2006/relationships/slide" Target="/ppt/slides/slide4.xml" Id="R75a15f16810c42ac" /><Relationship Type="http://schemas.openxmlformats.org/officeDocument/2006/relationships/slide" Target="/ppt/slides/slide5.xml" Id="R588ded856552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00fd9abfe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cfd6f99d4bec" /><Relationship Type="http://schemas.openxmlformats.org/officeDocument/2006/relationships/theme" Target="/ppt/slideMasters/theme/theme1.xml" Id="Rd0c99ddf82d6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1cfd6f99d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8ec271aa9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a02ba99e0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e1739e25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6ccc28694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42d6494ed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PÅTRYNETEATRET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PÅTRYNETEATRET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