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6668eba98b4d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672808093d4fa9"/>
  </p:sldMasterIdLst>
  <p:sldIdLst>
    <p:sldId xmlns:r="http://schemas.openxmlformats.org/officeDocument/2006/relationships" id="256" r:id="R16cb895d07184a92"/>
    <p:sldId xmlns:r="http://schemas.openxmlformats.org/officeDocument/2006/relationships" id="257" r:id="Rc534cc3240ec4da8"/>
    <p:sldId xmlns:r="http://schemas.openxmlformats.org/officeDocument/2006/relationships" id="258" r:id="R7436dbde405848e5"/>
    <p:sldId xmlns:r="http://schemas.openxmlformats.org/officeDocument/2006/relationships" id="259" r:id="Rf29407de7add4052"/>
    <p:sldId xmlns:r="http://schemas.openxmlformats.org/officeDocument/2006/relationships" id="260" r:id="R2e6038cd50944a0e"/>
    <p:sldId xmlns:r="http://schemas.openxmlformats.org/officeDocument/2006/relationships" id="261" r:id="Rb8fefbfce51f4496"/>
    <p:sldId xmlns:r="http://schemas.openxmlformats.org/officeDocument/2006/relationships" id="262" r:id="Rd2e428dfa2a041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672808093d4fa9" /><Relationship Type="http://schemas.openxmlformats.org/officeDocument/2006/relationships/slide" Target="/ppt/slides/slide1.xml" Id="R16cb895d07184a92" /><Relationship Type="http://schemas.openxmlformats.org/officeDocument/2006/relationships/slide" Target="/ppt/slides/slide2.xml" Id="Rc534cc3240ec4da8" /><Relationship Type="http://schemas.openxmlformats.org/officeDocument/2006/relationships/slide" Target="/ppt/slides/slide3.xml" Id="R7436dbde405848e5" /><Relationship Type="http://schemas.openxmlformats.org/officeDocument/2006/relationships/slide" Target="/ppt/slides/slide4.xml" Id="Rf29407de7add4052" /><Relationship Type="http://schemas.openxmlformats.org/officeDocument/2006/relationships/slide" Target="/ppt/slides/slide5.xml" Id="R2e6038cd50944a0e" /><Relationship Type="http://schemas.openxmlformats.org/officeDocument/2006/relationships/slide" Target="/ppt/slides/slide6.xml" Id="Rb8fefbfce51f4496" /><Relationship Type="http://schemas.openxmlformats.org/officeDocument/2006/relationships/slide" Target="/ppt/slides/slide7.xml" Id="Rd2e428dfa2a041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d762bd3fb746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868eca53f547d7" /><Relationship Type="http://schemas.openxmlformats.org/officeDocument/2006/relationships/theme" Target="/ppt/slideMasters/theme/theme1.xml" Id="R0be829a70d0b45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868eca53f547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916ed2c4244e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654fa559d348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8be82b78c043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91fa87a17044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70a2602c6244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fd55d9a93d4d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05b00c12794d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MULTILUX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MULTILUX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157 721 833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3 322 110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1 291 044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30 449 369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53 112 814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MULTILUX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KRK AS  –  15,2 %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GRØNNINGEN JOAR  –  12,9 %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LILAND HALVOR BENTSEN  –  12,9 %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RØRHOLT HELGE  –  12,9 %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RØRHOLT SIMON  –  12,9 %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STEINSLAND ROLF  –  12,9 %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MULTILUX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981 603 397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MULTILUX AS</a:t>
            </a:r>
          </a:p>
        </p:txBody>
      </p:sp>
    </p:spTree>
  </p:cSld>
  <p:clrMapOvr>
    <a:masterClrMapping xmlns:a="http://schemas.openxmlformats.org/drawingml/2006/main"/>
  </p:clrMapOvr>
</p:sld>
</file>