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ddaa67959c43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c64fcee6e84172"/>
  </p:sldMasterIdLst>
  <p:sldIdLst>
    <p:sldId xmlns:r="http://schemas.openxmlformats.org/officeDocument/2006/relationships" id="256" r:id="R0b6f840718814994"/>
    <p:sldId xmlns:r="http://schemas.openxmlformats.org/officeDocument/2006/relationships" id="257" r:id="R9e07f92ea6b4415f"/>
    <p:sldId xmlns:r="http://schemas.openxmlformats.org/officeDocument/2006/relationships" id="258" r:id="R06754b26cea54f2a"/>
    <p:sldId xmlns:r="http://schemas.openxmlformats.org/officeDocument/2006/relationships" id="259" r:id="R9226aa0b648c468b"/>
    <p:sldId xmlns:r="http://schemas.openxmlformats.org/officeDocument/2006/relationships" id="260" r:id="R595c208e917d4fd0"/>
    <p:sldId xmlns:r="http://schemas.openxmlformats.org/officeDocument/2006/relationships" id="261" r:id="R95561d00c98b4f09"/>
    <p:sldId xmlns:r="http://schemas.openxmlformats.org/officeDocument/2006/relationships" id="262" r:id="Rcab8e6b2c81542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c64fcee6e84172" /><Relationship Type="http://schemas.openxmlformats.org/officeDocument/2006/relationships/slide" Target="/ppt/slides/slide1.xml" Id="R0b6f840718814994" /><Relationship Type="http://schemas.openxmlformats.org/officeDocument/2006/relationships/slide" Target="/ppt/slides/slide2.xml" Id="R9e07f92ea6b4415f" /><Relationship Type="http://schemas.openxmlformats.org/officeDocument/2006/relationships/slide" Target="/ppt/slides/slide3.xml" Id="R06754b26cea54f2a" /><Relationship Type="http://schemas.openxmlformats.org/officeDocument/2006/relationships/slide" Target="/ppt/slides/slide4.xml" Id="R9226aa0b648c468b" /><Relationship Type="http://schemas.openxmlformats.org/officeDocument/2006/relationships/slide" Target="/ppt/slides/slide5.xml" Id="R595c208e917d4fd0" /><Relationship Type="http://schemas.openxmlformats.org/officeDocument/2006/relationships/slide" Target="/ppt/slides/slide6.xml" Id="R95561d00c98b4f09" /><Relationship Type="http://schemas.openxmlformats.org/officeDocument/2006/relationships/slide" Target="/ppt/slides/slide7.xml" Id="Rcab8e6b2c81542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084c28452944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bb6c29a84492e" /><Relationship Type="http://schemas.openxmlformats.org/officeDocument/2006/relationships/theme" Target="/ppt/slideMasters/theme/theme1.xml" Id="R523e71e657724c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bbb6c29a8449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361aebd334f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a9ab0d21b45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9ff0e5b5c4f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4895ba26f4e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f2934479240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993c502a842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03809dbd64c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SKATEN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SKATEN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655 599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92 543 573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93 811 238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JOHANNSON JOHAN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981 607 430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SKATEN INVEST AS</a:t>
            </a:r>
          </a:p>
        </p:txBody>
      </p:sp>
    </p:spTree>
  </p:cSld>
  <p:clrMapOvr>
    <a:masterClrMapping xmlns:a="http://schemas.openxmlformats.org/drawingml/2006/main"/>
  </p:clrMapOvr>
</p:sld>
</file>