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e7a408d805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325629e91496d"/>
  </p:sldMasterIdLst>
  <p:sldIdLst>
    <p:sldId xmlns:r="http://schemas.openxmlformats.org/officeDocument/2006/relationships" id="256" r:id="R15f8f15e4d284aaa"/>
    <p:sldId xmlns:r="http://schemas.openxmlformats.org/officeDocument/2006/relationships" id="257" r:id="R2108245e2c074045"/>
    <p:sldId xmlns:r="http://schemas.openxmlformats.org/officeDocument/2006/relationships" id="258" r:id="R387143ab1a424a27"/>
    <p:sldId xmlns:r="http://schemas.openxmlformats.org/officeDocument/2006/relationships" id="259" r:id="R87b7a1dd76b543a1"/>
    <p:sldId xmlns:r="http://schemas.openxmlformats.org/officeDocument/2006/relationships" id="260" r:id="Rff33e77496db4523"/>
    <p:sldId xmlns:r="http://schemas.openxmlformats.org/officeDocument/2006/relationships" id="261" r:id="Rbab299f2617f41e2"/>
    <p:sldId xmlns:r="http://schemas.openxmlformats.org/officeDocument/2006/relationships" id="262" r:id="Rce86f70ae71c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325629e91496d" /><Relationship Type="http://schemas.openxmlformats.org/officeDocument/2006/relationships/slide" Target="/ppt/slides/slide1.xml" Id="R15f8f15e4d284aaa" /><Relationship Type="http://schemas.openxmlformats.org/officeDocument/2006/relationships/slide" Target="/ppt/slides/slide2.xml" Id="R2108245e2c074045" /><Relationship Type="http://schemas.openxmlformats.org/officeDocument/2006/relationships/slide" Target="/ppt/slides/slide3.xml" Id="R387143ab1a424a27" /><Relationship Type="http://schemas.openxmlformats.org/officeDocument/2006/relationships/slide" Target="/ppt/slides/slide4.xml" Id="R87b7a1dd76b543a1" /><Relationship Type="http://schemas.openxmlformats.org/officeDocument/2006/relationships/slide" Target="/ppt/slides/slide5.xml" Id="Rff33e77496db4523" /><Relationship Type="http://schemas.openxmlformats.org/officeDocument/2006/relationships/slide" Target="/ppt/slides/slide6.xml" Id="Rbab299f2617f41e2" /><Relationship Type="http://schemas.openxmlformats.org/officeDocument/2006/relationships/slide" Target="/ppt/slides/slide7.xml" Id="Rce86f70ae71c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ebacfaee140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5104005344baf" /><Relationship Type="http://schemas.openxmlformats.org/officeDocument/2006/relationships/theme" Target="/ppt/slideMasters/theme/theme1.xml" Id="R3b9c45ea1a3b45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510400534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698a1939f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9a641552a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df5cf68d2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c2d94ce4142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28d764d684f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e8795985f4c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6c6168dee42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MAKROTEK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3 295 882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3 328 150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Vassbrekkevegen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