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d0603cb3d40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35bb8744ea4805"/>
  </p:sldMasterIdLst>
  <p:sldIdLst>
    <p:sldId xmlns:r="http://schemas.openxmlformats.org/officeDocument/2006/relationships" id="256" r:id="R1e5300d09b384f68"/>
    <p:sldId xmlns:r="http://schemas.openxmlformats.org/officeDocument/2006/relationships" id="257" r:id="R6c629a1a6ef74720"/>
    <p:sldId xmlns:r="http://schemas.openxmlformats.org/officeDocument/2006/relationships" id="258" r:id="R0530e138eadf4f91"/>
    <p:sldId xmlns:r="http://schemas.openxmlformats.org/officeDocument/2006/relationships" id="259" r:id="Rb0e8c25c39344dd0"/>
    <p:sldId xmlns:r="http://schemas.openxmlformats.org/officeDocument/2006/relationships" id="260" r:id="R1712fbe4039d4537"/>
    <p:sldId xmlns:r="http://schemas.openxmlformats.org/officeDocument/2006/relationships" id="261" r:id="Rf3cb4e613bcd470b"/>
    <p:sldId xmlns:r="http://schemas.openxmlformats.org/officeDocument/2006/relationships" id="262" r:id="R4b79787f91b249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5bb8744ea4805" /><Relationship Type="http://schemas.openxmlformats.org/officeDocument/2006/relationships/slide" Target="/ppt/slides/slide1.xml" Id="R1e5300d09b384f68" /><Relationship Type="http://schemas.openxmlformats.org/officeDocument/2006/relationships/slide" Target="/ppt/slides/slide2.xml" Id="R6c629a1a6ef74720" /><Relationship Type="http://schemas.openxmlformats.org/officeDocument/2006/relationships/slide" Target="/ppt/slides/slide3.xml" Id="R0530e138eadf4f91" /><Relationship Type="http://schemas.openxmlformats.org/officeDocument/2006/relationships/slide" Target="/ppt/slides/slide4.xml" Id="Rb0e8c25c39344dd0" /><Relationship Type="http://schemas.openxmlformats.org/officeDocument/2006/relationships/slide" Target="/ppt/slides/slide5.xml" Id="R1712fbe4039d4537" /><Relationship Type="http://schemas.openxmlformats.org/officeDocument/2006/relationships/slide" Target="/ppt/slides/slide6.xml" Id="Rf3cb4e613bcd470b" /><Relationship Type="http://schemas.openxmlformats.org/officeDocument/2006/relationships/slide" Target="/ppt/slides/slide7.xml" Id="R4b79787f91b249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69081131a4c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97e6db48f4498" /><Relationship Type="http://schemas.openxmlformats.org/officeDocument/2006/relationships/theme" Target="/ppt/slideMasters/theme/theme1.xml" Id="R6d588aabf48849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697e6db48f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8eee6f8994f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d1ee2eb7149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6fa76374548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34e4ac7f74e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f3818aabb49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070b78ac540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939e4f35d40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BYGG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BYGG UTLEIE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34 819 492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 BORGAR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 DAG YNGVAR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ODD ARILD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LOYD-GEORG  –  24,8 %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Heddalsveien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