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f8d32af75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15f29a9f84acf"/>
  </p:sldMasterIdLst>
  <p:sldIdLst>
    <p:sldId xmlns:r="http://schemas.openxmlformats.org/officeDocument/2006/relationships" id="256" r:id="R71063328d991426a"/>
    <p:sldId xmlns:r="http://schemas.openxmlformats.org/officeDocument/2006/relationships" id="257" r:id="R3199d1f6074744f2"/>
    <p:sldId xmlns:r="http://schemas.openxmlformats.org/officeDocument/2006/relationships" id="258" r:id="R4e050415eaff43b6"/>
    <p:sldId xmlns:r="http://schemas.openxmlformats.org/officeDocument/2006/relationships" id="259" r:id="Rcc0211954ba74501"/>
    <p:sldId xmlns:r="http://schemas.openxmlformats.org/officeDocument/2006/relationships" id="260" r:id="Reb01318d1538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15f29a9f84acf" /><Relationship Type="http://schemas.openxmlformats.org/officeDocument/2006/relationships/slide" Target="/ppt/slides/slide1.xml" Id="R71063328d991426a" /><Relationship Type="http://schemas.openxmlformats.org/officeDocument/2006/relationships/slide" Target="/ppt/slides/slide2.xml" Id="R3199d1f6074744f2" /><Relationship Type="http://schemas.openxmlformats.org/officeDocument/2006/relationships/slide" Target="/ppt/slides/slide3.xml" Id="R4e050415eaff43b6" /><Relationship Type="http://schemas.openxmlformats.org/officeDocument/2006/relationships/slide" Target="/ppt/slides/slide4.xml" Id="Rcc0211954ba74501" /><Relationship Type="http://schemas.openxmlformats.org/officeDocument/2006/relationships/slide" Target="/ppt/slides/slide5.xml" Id="Reb01318d1538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2e619ffe3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5d01741cc4897" /><Relationship Type="http://schemas.openxmlformats.org/officeDocument/2006/relationships/theme" Target="/ppt/slideMasters/theme/theme1.xml" Id="R07f2b9b236b8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5d01741cc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d23d33c4b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535de91c8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2c6d1a327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a4fb0d88d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01fc9ffe9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O-DGL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O-DGL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