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c8267d2ff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3d5b923bd4fea"/>
  </p:sldMasterIdLst>
  <p:sldIdLst>
    <p:sldId xmlns:r="http://schemas.openxmlformats.org/officeDocument/2006/relationships" id="256" r:id="Rb4dcfb1e89174413"/>
    <p:sldId xmlns:r="http://schemas.openxmlformats.org/officeDocument/2006/relationships" id="257" r:id="R7bfd0d1b07434bda"/>
    <p:sldId xmlns:r="http://schemas.openxmlformats.org/officeDocument/2006/relationships" id="258" r:id="R8e9e5080e57a4b1a"/>
    <p:sldId xmlns:r="http://schemas.openxmlformats.org/officeDocument/2006/relationships" id="259" r:id="Rd5d82308afb74a7f"/>
    <p:sldId xmlns:r="http://schemas.openxmlformats.org/officeDocument/2006/relationships" id="260" r:id="Rb1cf22b7480f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3d5b923bd4fea" /><Relationship Type="http://schemas.openxmlformats.org/officeDocument/2006/relationships/slide" Target="/ppt/slides/slide1.xml" Id="Rb4dcfb1e89174413" /><Relationship Type="http://schemas.openxmlformats.org/officeDocument/2006/relationships/slide" Target="/ppt/slides/slide2.xml" Id="R7bfd0d1b07434bda" /><Relationship Type="http://schemas.openxmlformats.org/officeDocument/2006/relationships/slide" Target="/ppt/slides/slide3.xml" Id="R8e9e5080e57a4b1a" /><Relationship Type="http://schemas.openxmlformats.org/officeDocument/2006/relationships/slide" Target="/ppt/slides/slide4.xml" Id="Rd5d82308afb74a7f" /><Relationship Type="http://schemas.openxmlformats.org/officeDocument/2006/relationships/slide" Target="/ppt/slides/slide5.xml" Id="Rb1cf22b7480f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e871ec9b2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2b08dba6641fa" /><Relationship Type="http://schemas.openxmlformats.org/officeDocument/2006/relationships/theme" Target="/ppt/slideMasters/theme/theme1.xml" Id="Rfec06318934f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2b08dba66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3f5f52e8f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db050b10144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000db2dbf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6f5975d1f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682a20298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 ALPIN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 ALPIN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 ALPIN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 ALPIN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 ALPIN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 ALPIN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981 674 448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 ALPIN AS</a:t>
            </a:r>
          </a:p>
        </p:txBody>
      </p:sp>
    </p:spTree>
  </p:cSld>
  <p:clrMapOvr>
    <a:masterClrMapping xmlns:a="http://schemas.openxmlformats.org/drawingml/2006/main"/>
  </p:clrMapOvr>
</p:sld>
</file>