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5e56eec2f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27ecf6a63645cd"/>
  </p:sldMasterIdLst>
  <p:sldIdLst>
    <p:sldId xmlns:r="http://schemas.openxmlformats.org/officeDocument/2006/relationships" id="256" r:id="R895a1e69b3ae4cb1"/>
    <p:sldId xmlns:r="http://schemas.openxmlformats.org/officeDocument/2006/relationships" id="257" r:id="R8c7c31b0c543477b"/>
    <p:sldId xmlns:r="http://schemas.openxmlformats.org/officeDocument/2006/relationships" id="258" r:id="R225fc50e3e1f43a0"/>
    <p:sldId xmlns:r="http://schemas.openxmlformats.org/officeDocument/2006/relationships" id="259" r:id="R830fb1d6cd93454e"/>
    <p:sldId xmlns:r="http://schemas.openxmlformats.org/officeDocument/2006/relationships" id="260" r:id="R24462ef7bad14214"/>
    <p:sldId xmlns:r="http://schemas.openxmlformats.org/officeDocument/2006/relationships" id="261" r:id="R19a0ae35fa4a433d"/>
    <p:sldId xmlns:r="http://schemas.openxmlformats.org/officeDocument/2006/relationships" id="262" r:id="R9edbd7ac3cc6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7ecf6a63645cd" /><Relationship Type="http://schemas.openxmlformats.org/officeDocument/2006/relationships/slide" Target="/ppt/slides/slide1.xml" Id="R895a1e69b3ae4cb1" /><Relationship Type="http://schemas.openxmlformats.org/officeDocument/2006/relationships/slide" Target="/ppt/slides/slide2.xml" Id="R8c7c31b0c543477b" /><Relationship Type="http://schemas.openxmlformats.org/officeDocument/2006/relationships/slide" Target="/ppt/slides/slide3.xml" Id="R225fc50e3e1f43a0" /><Relationship Type="http://schemas.openxmlformats.org/officeDocument/2006/relationships/slide" Target="/ppt/slides/slide4.xml" Id="R830fb1d6cd93454e" /><Relationship Type="http://schemas.openxmlformats.org/officeDocument/2006/relationships/slide" Target="/ppt/slides/slide5.xml" Id="R24462ef7bad14214" /><Relationship Type="http://schemas.openxmlformats.org/officeDocument/2006/relationships/slide" Target="/ppt/slides/slide6.xml" Id="R19a0ae35fa4a433d" /><Relationship Type="http://schemas.openxmlformats.org/officeDocument/2006/relationships/slide" Target="/ppt/slides/slide7.xml" Id="R9edbd7ac3cc6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e1f8b39d14f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546060d8a498b" /><Relationship Type="http://schemas.openxmlformats.org/officeDocument/2006/relationships/theme" Target="/ppt/slideMasters/theme/theme1.xml" Id="R0aa28b230ad9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f546060d8a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acf08f023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4762b4b91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a61968df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1455e2e28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d7e075cb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747dc566147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5d9e4f8c248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COAST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COAST INVEST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86 678 104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246 425 693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COAST SEAFOOD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Måløy Brygge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981 896 211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INVEST AS</a:t>
            </a:r>
          </a:p>
        </p:txBody>
      </p:sp>
    </p:spTree>
  </p:cSld>
  <p:clrMapOvr>
    <a:masterClrMapping xmlns:a="http://schemas.openxmlformats.org/drawingml/2006/main"/>
  </p:clrMapOvr>
</p:sld>
</file>