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2151d354a342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1984951bb24fe1"/>
  </p:sldMasterIdLst>
  <p:sldIdLst>
    <p:sldId xmlns:r="http://schemas.openxmlformats.org/officeDocument/2006/relationships" id="256" r:id="R5c63cf0efb814bbb"/>
    <p:sldId xmlns:r="http://schemas.openxmlformats.org/officeDocument/2006/relationships" id="257" r:id="R7dc3b56c9e5d432e"/>
    <p:sldId xmlns:r="http://schemas.openxmlformats.org/officeDocument/2006/relationships" id="258" r:id="R454a6489e8944d58"/>
    <p:sldId xmlns:r="http://schemas.openxmlformats.org/officeDocument/2006/relationships" id="259" r:id="R57ae2fa85ef845c1"/>
    <p:sldId xmlns:r="http://schemas.openxmlformats.org/officeDocument/2006/relationships" id="260" r:id="R3d1d5db069dc4d1f"/>
    <p:sldId xmlns:r="http://schemas.openxmlformats.org/officeDocument/2006/relationships" id="261" r:id="R8ccfabc70ae944c3"/>
    <p:sldId xmlns:r="http://schemas.openxmlformats.org/officeDocument/2006/relationships" id="262" r:id="Rb17a89845b7e4e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1984951bb24fe1" /><Relationship Type="http://schemas.openxmlformats.org/officeDocument/2006/relationships/slide" Target="/ppt/slides/slide1.xml" Id="R5c63cf0efb814bbb" /><Relationship Type="http://schemas.openxmlformats.org/officeDocument/2006/relationships/slide" Target="/ppt/slides/slide2.xml" Id="R7dc3b56c9e5d432e" /><Relationship Type="http://schemas.openxmlformats.org/officeDocument/2006/relationships/slide" Target="/ppt/slides/slide3.xml" Id="R454a6489e8944d58" /><Relationship Type="http://schemas.openxmlformats.org/officeDocument/2006/relationships/slide" Target="/ppt/slides/slide4.xml" Id="R57ae2fa85ef845c1" /><Relationship Type="http://schemas.openxmlformats.org/officeDocument/2006/relationships/slide" Target="/ppt/slides/slide5.xml" Id="R3d1d5db069dc4d1f" /><Relationship Type="http://schemas.openxmlformats.org/officeDocument/2006/relationships/slide" Target="/ppt/slides/slide6.xml" Id="R8ccfabc70ae944c3" /><Relationship Type="http://schemas.openxmlformats.org/officeDocument/2006/relationships/slide" Target="/ppt/slides/slide7.xml" Id="Rb17a89845b7e4e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9ae67c00df4d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64cfd1a517467f" /><Relationship Type="http://schemas.openxmlformats.org/officeDocument/2006/relationships/theme" Target="/ppt/slideMasters/theme/theme1.xml" Id="R88f7d997ef564d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64cfd1a51746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41045ce15648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54cc5ce1c41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6b1563db8644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661642d73c4c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5fd0562b074a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6c9f9f0cb942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f140e840814f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F1 FUNDS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F1 FUNDS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−1 621 806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1 338 511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76 245 339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235 557 483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CITADELL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HOLDING 2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MUZIK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Vs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01 73 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981 908 279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