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1e21381a9a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1d6103b3c144b2"/>
  </p:sldMasterIdLst>
  <p:sldIdLst>
    <p:sldId xmlns:r="http://schemas.openxmlformats.org/officeDocument/2006/relationships" id="256" r:id="Rbe47b3d3c1454670"/>
    <p:sldId xmlns:r="http://schemas.openxmlformats.org/officeDocument/2006/relationships" id="257" r:id="R25e7d186dde14a80"/>
    <p:sldId xmlns:r="http://schemas.openxmlformats.org/officeDocument/2006/relationships" id="258" r:id="Rfa7cf7c44ef04fb1"/>
    <p:sldId xmlns:r="http://schemas.openxmlformats.org/officeDocument/2006/relationships" id="259" r:id="R964295b66ae84a64"/>
    <p:sldId xmlns:r="http://schemas.openxmlformats.org/officeDocument/2006/relationships" id="260" r:id="Ra86b1f09b81b4d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d6103b3c144b2" /><Relationship Type="http://schemas.openxmlformats.org/officeDocument/2006/relationships/slide" Target="/ppt/slides/slide1.xml" Id="Rbe47b3d3c1454670" /><Relationship Type="http://schemas.openxmlformats.org/officeDocument/2006/relationships/slide" Target="/ppt/slides/slide2.xml" Id="R25e7d186dde14a80" /><Relationship Type="http://schemas.openxmlformats.org/officeDocument/2006/relationships/slide" Target="/ppt/slides/slide3.xml" Id="Rfa7cf7c44ef04fb1" /><Relationship Type="http://schemas.openxmlformats.org/officeDocument/2006/relationships/slide" Target="/ppt/slides/slide4.xml" Id="R964295b66ae84a64" /><Relationship Type="http://schemas.openxmlformats.org/officeDocument/2006/relationships/slide" Target="/ppt/slides/slide5.xml" Id="Ra86b1f09b81b4d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70678348c48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dbaac38bf4f68" /><Relationship Type="http://schemas.openxmlformats.org/officeDocument/2006/relationships/theme" Target="/ppt/slideMasters/theme/theme1.xml" Id="Re34cd5966dbd4c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cdbaac38bf4f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9ee43251e42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a0a09c1ab4f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2c573cd654e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9ea4b2a944b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bae86086d44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TELECOM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TELECOM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981 908 600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