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4b59e9491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4fee61642044cb"/>
  </p:sldMasterIdLst>
  <p:sldIdLst>
    <p:sldId xmlns:r="http://schemas.openxmlformats.org/officeDocument/2006/relationships" id="256" r:id="R8e25d5e1c57e4605"/>
    <p:sldId xmlns:r="http://schemas.openxmlformats.org/officeDocument/2006/relationships" id="257" r:id="R4db41da673ff48a6"/>
    <p:sldId xmlns:r="http://schemas.openxmlformats.org/officeDocument/2006/relationships" id="258" r:id="R52f095a1857944d8"/>
    <p:sldId xmlns:r="http://schemas.openxmlformats.org/officeDocument/2006/relationships" id="259" r:id="R7fb9b20efd874132"/>
    <p:sldId xmlns:r="http://schemas.openxmlformats.org/officeDocument/2006/relationships" id="260" r:id="Re987a4eecb944b31"/>
    <p:sldId xmlns:r="http://schemas.openxmlformats.org/officeDocument/2006/relationships" id="261" r:id="Re997f6108d6a4e5b"/>
    <p:sldId xmlns:r="http://schemas.openxmlformats.org/officeDocument/2006/relationships" id="262" r:id="R0ec4b122babd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fee61642044cb" /><Relationship Type="http://schemas.openxmlformats.org/officeDocument/2006/relationships/slide" Target="/ppt/slides/slide1.xml" Id="R8e25d5e1c57e4605" /><Relationship Type="http://schemas.openxmlformats.org/officeDocument/2006/relationships/slide" Target="/ppt/slides/slide2.xml" Id="R4db41da673ff48a6" /><Relationship Type="http://schemas.openxmlformats.org/officeDocument/2006/relationships/slide" Target="/ppt/slides/slide3.xml" Id="R52f095a1857944d8" /><Relationship Type="http://schemas.openxmlformats.org/officeDocument/2006/relationships/slide" Target="/ppt/slides/slide4.xml" Id="R7fb9b20efd874132" /><Relationship Type="http://schemas.openxmlformats.org/officeDocument/2006/relationships/slide" Target="/ppt/slides/slide5.xml" Id="Re987a4eecb944b31" /><Relationship Type="http://schemas.openxmlformats.org/officeDocument/2006/relationships/slide" Target="/ppt/slides/slide6.xml" Id="Re997f6108d6a4e5b" /><Relationship Type="http://schemas.openxmlformats.org/officeDocument/2006/relationships/slide" Target="/ppt/slides/slide7.xml" Id="R0ec4b122babd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51acc01dd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09daaeb9b482d" /><Relationship Type="http://schemas.openxmlformats.org/officeDocument/2006/relationships/theme" Target="/ppt/slideMasters/theme/theme1.xml" Id="R9f35a80eca7d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09daaeb9b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22966d877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a3ad880ab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5ae88458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f8bfcba52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a488353e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08de7151d40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309179682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SIMONA STADPIPE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SIMONA STADPIPE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196 620 251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23 785 188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18 179 774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27 534 441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95 557 251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SIMONA AG  –  74,9 %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SJÅSTAD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Sjåstad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981 928 652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SIMONA STADPIPE AS</a:t>
            </a:r>
          </a:p>
        </p:txBody>
      </p:sp>
    </p:spTree>
  </p:cSld>
  <p:clrMapOvr>
    <a:masterClrMapping xmlns:a="http://schemas.openxmlformats.org/drawingml/2006/main"/>
  </p:clrMapOvr>
</p:sld>
</file>