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40e3aebea047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2169d4b82c4ac3"/>
  </p:sldMasterIdLst>
  <p:sldIdLst>
    <p:sldId xmlns:r="http://schemas.openxmlformats.org/officeDocument/2006/relationships" id="256" r:id="R592bcad827bf4b1c"/>
    <p:sldId xmlns:r="http://schemas.openxmlformats.org/officeDocument/2006/relationships" id="257" r:id="R4668b8fb131c4f32"/>
    <p:sldId xmlns:r="http://schemas.openxmlformats.org/officeDocument/2006/relationships" id="258" r:id="R81c72a1987564c53"/>
    <p:sldId xmlns:r="http://schemas.openxmlformats.org/officeDocument/2006/relationships" id="259" r:id="R7e2cbd781c8d41d9"/>
    <p:sldId xmlns:r="http://schemas.openxmlformats.org/officeDocument/2006/relationships" id="260" r:id="Rd93c88868d0c467a"/>
    <p:sldId xmlns:r="http://schemas.openxmlformats.org/officeDocument/2006/relationships" id="261" r:id="Re7819899936f46ff"/>
    <p:sldId xmlns:r="http://schemas.openxmlformats.org/officeDocument/2006/relationships" id="262" r:id="Rc982ac8aed0843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2169d4b82c4ac3" /><Relationship Type="http://schemas.openxmlformats.org/officeDocument/2006/relationships/slide" Target="/ppt/slides/slide1.xml" Id="R592bcad827bf4b1c" /><Relationship Type="http://schemas.openxmlformats.org/officeDocument/2006/relationships/slide" Target="/ppt/slides/slide2.xml" Id="R4668b8fb131c4f32" /><Relationship Type="http://schemas.openxmlformats.org/officeDocument/2006/relationships/slide" Target="/ppt/slides/slide3.xml" Id="R81c72a1987564c53" /><Relationship Type="http://schemas.openxmlformats.org/officeDocument/2006/relationships/slide" Target="/ppt/slides/slide4.xml" Id="R7e2cbd781c8d41d9" /><Relationship Type="http://schemas.openxmlformats.org/officeDocument/2006/relationships/slide" Target="/ppt/slides/slide5.xml" Id="Rd93c88868d0c467a" /><Relationship Type="http://schemas.openxmlformats.org/officeDocument/2006/relationships/slide" Target="/ppt/slides/slide6.xml" Id="Re7819899936f46ff" /><Relationship Type="http://schemas.openxmlformats.org/officeDocument/2006/relationships/slide" Target="/ppt/slides/slide7.xml" Id="Rc982ac8aed0843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9d2c548fba41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d4bdba95f405c" /><Relationship Type="http://schemas.openxmlformats.org/officeDocument/2006/relationships/theme" Target="/ppt/slideMasters/theme/theme1.xml" Id="Rfdbf63845fe54e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2d4bdba95f40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143dee11846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c7483028e4c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6ae4b8f6a4e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9b9fcb3274f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7337e4fc44a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17e2bff0d4a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e46ccb32245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NUMEDAL REGNSKAPSKONTOR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 REGNSKAPSKONTOR AS ble etablert [år] og holder til i Veggli.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3 393 067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494 393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384 919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1 172 704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KONGSJORDEN NILS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Numedalstunet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3628 Veggli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982 003 202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