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795de9ea1c40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f774c92884dae"/>
  </p:sldMasterIdLst>
  <p:sldIdLst>
    <p:sldId xmlns:r="http://schemas.openxmlformats.org/officeDocument/2006/relationships" id="256" r:id="R92cec3064ce64977"/>
    <p:sldId xmlns:r="http://schemas.openxmlformats.org/officeDocument/2006/relationships" id="257" r:id="R5f1bb60d88b74de5"/>
    <p:sldId xmlns:r="http://schemas.openxmlformats.org/officeDocument/2006/relationships" id="258" r:id="R7d02a98511b7475d"/>
    <p:sldId xmlns:r="http://schemas.openxmlformats.org/officeDocument/2006/relationships" id="259" r:id="Rdc70d134ed4f4be9"/>
    <p:sldId xmlns:r="http://schemas.openxmlformats.org/officeDocument/2006/relationships" id="260" r:id="R33dfe2a8bb204237"/>
    <p:sldId xmlns:r="http://schemas.openxmlformats.org/officeDocument/2006/relationships" id="261" r:id="R83201badbcf54f80"/>
    <p:sldId xmlns:r="http://schemas.openxmlformats.org/officeDocument/2006/relationships" id="262" r:id="Rbb0af1f4065f45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f774c92884dae" /><Relationship Type="http://schemas.openxmlformats.org/officeDocument/2006/relationships/slide" Target="/ppt/slides/slide1.xml" Id="R92cec3064ce64977" /><Relationship Type="http://schemas.openxmlformats.org/officeDocument/2006/relationships/slide" Target="/ppt/slides/slide2.xml" Id="R5f1bb60d88b74de5" /><Relationship Type="http://schemas.openxmlformats.org/officeDocument/2006/relationships/slide" Target="/ppt/slides/slide3.xml" Id="R7d02a98511b7475d" /><Relationship Type="http://schemas.openxmlformats.org/officeDocument/2006/relationships/slide" Target="/ppt/slides/slide4.xml" Id="Rdc70d134ed4f4be9" /><Relationship Type="http://schemas.openxmlformats.org/officeDocument/2006/relationships/slide" Target="/ppt/slides/slide5.xml" Id="R33dfe2a8bb204237" /><Relationship Type="http://schemas.openxmlformats.org/officeDocument/2006/relationships/slide" Target="/ppt/slides/slide6.xml" Id="R83201badbcf54f80" /><Relationship Type="http://schemas.openxmlformats.org/officeDocument/2006/relationships/slide" Target="/ppt/slides/slide7.xml" Id="Rbb0af1f4065f45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fed1fce0a40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232248a02440a" /><Relationship Type="http://schemas.openxmlformats.org/officeDocument/2006/relationships/theme" Target="/ppt/slideMasters/theme/theme1.xml" Id="R7a760dcf53b442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6232248a02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343a32a8c4a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5dda89c9c44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a7384647642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39241c0b245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8caf01fb447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cf27d224344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2cde0ed3f4c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HERSTAD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21 830 505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ØYVIND BERNT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EMIL KRISTIAN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MARTHE MARIE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Askimveien 385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38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