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16d9002d7e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7dde93a84c4f35"/>
  </p:sldMasterIdLst>
  <p:sldIdLst>
    <p:sldId xmlns:r="http://schemas.openxmlformats.org/officeDocument/2006/relationships" id="256" r:id="R0a1a463e500547ae"/>
    <p:sldId xmlns:r="http://schemas.openxmlformats.org/officeDocument/2006/relationships" id="257" r:id="Rf5643a6618314657"/>
    <p:sldId xmlns:r="http://schemas.openxmlformats.org/officeDocument/2006/relationships" id="258" r:id="R09a64f2cc3a44e78"/>
    <p:sldId xmlns:r="http://schemas.openxmlformats.org/officeDocument/2006/relationships" id="259" r:id="Rc2660071f5f54350"/>
    <p:sldId xmlns:r="http://schemas.openxmlformats.org/officeDocument/2006/relationships" id="260" r:id="R041b3873d03c4f28"/>
    <p:sldId xmlns:r="http://schemas.openxmlformats.org/officeDocument/2006/relationships" id="261" r:id="Rd371ce9d21084826"/>
    <p:sldId xmlns:r="http://schemas.openxmlformats.org/officeDocument/2006/relationships" id="262" r:id="R089a033d87e2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7dde93a84c4f35" /><Relationship Type="http://schemas.openxmlformats.org/officeDocument/2006/relationships/slide" Target="/ppt/slides/slide1.xml" Id="R0a1a463e500547ae" /><Relationship Type="http://schemas.openxmlformats.org/officeDocument/2006/relationships/slide" Target="/ppt/slides/slide2.xml" Id="Rf5643a6618314657" /><Relationship Type="http://schemas.openxmlformats.org/officeDocument/2006/relationships/slide" Target="/ppt/slides/slide3.xml" Id="R09a64f2cc3a44e78" /><Relationship Type="http://schemas.openxmlformats.org/officeDocument/2006/relationships/slide" Target="/ppt/slides/slide4.xml" Id="Rc2660071f5f54350" /><Relationship Type="http://schemas.openxmlformats.org/officeDocument/2006/relationships/slide" Target="/ppt/slides/slide5.xml" Id="R041b3873d03c4f28" /><Relationship Type="http://schemas.openxmlformats.org/officeDocument/2006/relationships/slide" Target="/ppt/slides/slide6.xml" Id="Rd371ce9d21084826" /><Relationship Type="http://schemas.openxmlformats.org/officeDocument/2006/relationships/slide" Target="/ppt/slides/slide7.xml" Id="R089a033d87e2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b409e9bd1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563af19fb48a8" /><Relationship Type="http://schemas.openxmlformats.org/officeDocument/2006/relationships/theme" Target="/ppt/slideMasters/theme/theme1.xml" Id="R7daeb0637a1349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563af19fb48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cd52f78e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2d853bc348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49ac6bd32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df5b0600043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28d1884bc49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dfb9edf9f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136f6213b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SJØWALL &amp; MYHRVOLD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&amp; MYHRVOLD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1 099 248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−1 613 995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−1 855 295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−1 161 481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4 114 970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SJØWALL EVA INGEBORG M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MYHRVOLD INGE ANDREAS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SJØWALL &amp; MYHRVOLD AS</a:t>
            </a:r>
          </a:p>
        </p:txBody>
      </p:sp>
    </p:spTree>
  </p:cSld>
  <p:clrMapOvr>
    <a:masterClrMapping xmlns:a="http://schemas.openxmlformats.org/drawingml/2006/main"/>
  </p:clrMapOvr>
</p:sld>
</file>