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015790469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97e63239e4a37"/>
  </p:sldMasterIdLst>
  <p:sldIdLst>
    <p:sldId xmlns:r="http://schemas.openxmlformats.org/officeDocument/2006/relationships" id="256" r:id="Ra8e7888ffdf343c3"/>
    <p:sldId xmlns:r="http://schemas.openxmlformats.org/officeDocument/2006/relationships" id="257" r:id="R0f9f0798029e4d80"/>
    <p:sldId xmlns:r="http://schemas.openxmlformats.org/officeDocument/2006/relationships" id="258" r:id="R2d90ced9c76741ef"/>
    <p:sldId xmlns:r="http://schemas.openxmlformats.org/officeDocument/2006/relationships" id="259" r:id="Reaefe42e4aea4c8b"/>
    <p:sldId xmlns:r="http://schemas.openxmlformats.org/officeDocument/2006/relationships" id="260" r:id="Rafc93b0f64704c92"/>
    <p:sldId xmlns:r="http://schemas.openxmlformats.org/officeDocument/2006/relationships" id="261" r:id="Rb5e76bc412c84f80"/>
    <p:sldId xmlns:r="http://schemas.openxmlformats.org/officeDocument/2006/relationships" id="262" r:id="R0399c1de3e91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97e63239e4a37" /><Relationship Type="http://schemas.openxmlformats.org/officeDocument/2006/relationships/slide" Target="/ppt/slides/slide1.xml" Id="Ra8e7888ffdf343c3" /><Relationship Type="http://schemas.openxmlformats.org/officeDocument/2006/relationships/slide" Target="/ppt/slides/slide2.xml" Id="R0f9f0798029e4d80" /><Relationship Type="http://schemas.openxmlformats.org/officeDocument/2006/relationships/slide" Target="/ppt/slides/slide3.xml" Id="R2d90ced9c76741ef" /><Relationship Type="http://schemas.openxmlformats.org/officeDocument/2006/relationships/slide" Target="/ppt/slides/slide4.xml" Id="Reaefe42e4aea4c8b" /><Relationship Type="http://schemas.openxmlformats.org/officeDocument/2006/relationships/slide" Target="/ppt/slides/slide5.xml" Id="Rafc93b0f64704c92" /><Relationship Type="http://schemas.openxmlformats.org/officeDocument/2006/relationships/slide" Target="/ppt/slides/slide6.xml" Id="Rb5e76bc412c84f80" /><Relationship Type="http://schemas.openxmlformats.org/officeDocument/2006/relationships/slide" Target="/ppt/slides/slide7.xml" Id="R0399c1de3e91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36b6f1f414c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57dd931424566" /><Relationship Type="http://schemas.openxmlformats.org/officeDocument/2006/relationships/theme" Target="/ppt/slideMasters/theme/theme1.xml" Id="R838a078a6f7a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57dd93142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e1474e92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37268e4a6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6e4e6216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e43d29d59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6ec0e24d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c0da63aff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8481bc2fd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