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51f9622b3c44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31a00a9af84d36"/>
  </p:sldMasterIdLst>
  <p:sldIdLst>
    <p:sldId xmlns:r="http://schemas.openxmlformats.org/officeDocument/2006/relationships" id="256" r:id="R67143a19286b423c"/>
    <p:sldId xmlns:r="http://schemas.openxmlformats.org/officeDocument/2006/relationships" id="257" r:id="R624aee0e8adb4bd9"/>
    <p:sldId xmlns:r="http://schemas.openxmlformats.org/officeDocument/2006/relationships" id="258" r:id="Rf8c7e15a5eda4392"/>
    <p:sldId xmlns:r="http://schemas.openxmlformats.org/officeDocument/2006/relationships" id="259" r:id="R8f04731d0c0d4c8e"/>
    <p:sldId xmlns:r="http://schemas.openxmlformats.org/officeDocument/2006/relationships" id="260" r:id="R70ecbe13f38c44fb"/>
    <p:sldId xmlns:r="http://schemas.openxmlformats.org/officeDocument/2006/relationships" id="261" r:id="R235cc8859a2541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31a00a9af84d36" /><Relationship Type="http://schemas.openxmlformats.org/officeDocument/2006/relationships/slide" Target="/ppt/slides/slide1.xml" Id="R67143a19286b423c" /><Relationship Type="http://schemas.openxmlformats.org/officeDocument/2006/relationships/slide" Target="/ppt/slides/slide2.xml" Id="R624aee0e8adb4bd9" /><Relationship Type="http://schemas.openxmlformats.org/officeDocument/2006/relationships/slide" Target="/ppt/slides/slide3.xml" Id="Rf8c7e15a5eda4392" /><Relationship Type="http://schemas.openxmlformats.org/officeDocument/2006/relationships/slide" Target="/ppt/slides/slide4.xml" Id="R8f04731d0c0d4c8e" /><Relationship Type="http://schemas.openxmlformats.org/officeDocument/2006/relationships/slide" Target="/ppt/slides/slide5.xml" Id="R70ecbe13f38c44fb" /><Relationship Type="http://schemas.openxmlformats.org/officeDocument/2006/relationships/slide" Target="/ppt/slides/slide6.xml" Id="R235cc8859a2541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d8021f491f4a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3824644b64526" /><Relationship Type="http://schemas.openxmlformats.org/officeDocument/2006/relationships/theme" Target="/ppt/slideMasters/theme/theme1.xml" Id="R184dcf2beb0b45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c3824644b645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94a595c1e49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eba3fbcfd4b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b7ad2b4844e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2930976e142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a8b1584fb4c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4fc4a967a4f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STRAND SHIPPING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SHIPPING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 SHIPPING INVEST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SHIPPING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SHIPPING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SHIPPING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263 650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98 228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4 486 613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4 587 372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SHIPPING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Midtre gate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8624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12 78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www.strand-shipping.no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982 170 451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SHIPPING INVEST AS</a:t>
            </a:r>
          </a:p>
        </p:txBody>
      </p:sp>
    </p:spTree>
  </p:cSld>
  <p:clrMapOvr>
    <a:masterClrMapping xmlns:a="http://schemas.openxmlformats.org/drawingml/2006/main"/>
  </p:clrMapOvr>
</p:sld>
</file>