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92f650938540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8660a18dc74cbc"/>
  </p:sldMasterIdLst>
  <p:sldIdLst>
    <p:sldId xmlns:r="http://schemas.openxmlformats.org/officeDocument/2006/relationships" id="256" r:id="R3d7762a331694476"/>
    <p:sldId xmlns:r="http://schemas.openxmlformats.org/officeDocument/2006/relationships" id="257" r:id="R5519794612974c99"/>
    <p:sldId xmlns:r="http://schemas.openxmlformats.org/officeDocument/2006/relationships" id="258" r:id="Ra5b2549526394d12"/>
    <p:sldId xmlns:r="http://schemas.openxmlformats.org/officeDocument/2006/relationships" id="259" r:id="Rc56ab853bda44c3d"/>
    <p:sldId xmlns:r="http://schemas.openxmlformats.org/officeDocument/2006/relationships" id="260" r:id="R491d89c8a6c24b6a"/>
    <p:sldId xmlns:r="http://schemas.openxmlformats.org/officeDocument/2006/relationships" id="261" r:id="R28271bfb83dd46fd"/>
    <p:sldId xmlns:r="http://schemas.openxmlformats.org/officeDocument/2006/relationships" id="262" r:id="Rae9fdbcc2dd348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8660a18dc74cbc" /><Relationship Type="http://schemas.openxmlformats.org/officeDocument/2006/relationships/slide" Target="/ppt/slides/slide1.xml" Id="R3d7762a331694476" /><Relationship Type="http://schemas.openxmlformats.org/officeDocument/2006/relationships/slide" Target="/ppt/slides/slide2.xml" Id="R5519794612974c99" /><Relationship Type="http://schemas.openxmlformats.org/officeDocument/2006/relationships/slide" Target="/ppt/slides/slide3.xml" Id="Ra5b2549526394d12" /><Relationship Type="http://schemas.openxmlformats.org/officeDocument/2006/relationships/slide" Target="/ppt/slides/slide4.xml" Id="Rc56ab853bda44c3d" /><Relationship Type="http://schemas.openxmlformats.org/officeDocument/2006/relationships/slide" Target="/ppt/slides/slide5.xml" Id="R491d89c8a6c24b6a" /><Relationship Type="http://schemas.openxmlformats.org/officeDocument/2006/relationships/slide" Target="/ppt/slides/slide6.xml" Id="R28271bfb83dd46fd" /><Relationship Type="http://schemas.openxmlformats.org/officeDocument/2006/relationships/slide" Target="/ppt/slides/slide7.xml" Id="Rae9fdbcc2dd348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b2dc6e7ce74b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702297bdb49aa" /><Relationship Type="http://schemas.openxmlformats.org/officeDocument/2006/relationships/theme" Target="/ppt/slideMasters/theme/theme1.xml" Id="Rd10b1eaa39264e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b702297bdb49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df39c02fd4b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662af4cf6494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315deacb64e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1df0e2bef450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fff89425842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7c96e9001242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d9bc97be4847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REVISJON AS ble etablert [år] og holder til i Hokksund.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3 980 208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900 843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733 049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2 007 722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HANS OLAV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NEDBERG JORUNN HAUGEN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Stasjonsgata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3300 Hokksund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75 22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eiker@revisjon.no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982 199 697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REVISJON AS</a:t>
            </a:r>
          </a:p>
        </p:txBody>
      </p:sp>
    </p:spTree>
  </p:cSld>
  <p:clrMapOvr>
    <a:masterClrMapping xmlns:a="http://schemas.openxmlformats.org/drawingml/2006/main"/>
  </p:clrMapOvr>
</p:sld>
</file>